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handoutMasterIdLst>
    <p:handoutMasterId r:id="rId5"/>
  </p:handoutMasterIdLst>
  <p:sldIdLst>
    <p:sldId id="262" r:id="rId3"/>
  </p:sldIdLst>
  <p:sldSz cx="51206400" cy="288036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718" autoAdjust="0"/>
    <p:restoredTop sz="93792" autoAdjust="0"/>
  </p:normalViewPr>
  <p:slideViewPr>
    <p:cSldViewPr snapToGrid="0" snapToObjects="1" showGuides="1">
      <p:cViewPr>
        <p:scale>
          <a:sx n="16" d="100"/>
          <a:sy n="16" d="100"/>
        </p:scale>
        <p:origin x="1088" y="3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2/15/2021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89555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6x56-Template - One center panel">
    <p:spTree>
      <p:nvGrpSpPr>
        <p:cNvPr id="1" name=""/>
        <p:cNvGrpSpPr/>
        <p:nvPr/>
      </p:nvGrpSpPr>
      <p:grpSpPr>
        <a:xfrm>
          <a:off x="0" y="0"/>
          <a:ext cx="0" cy="0"/>
          <a:chOff x="0" y="0"/>
          <a:chExt cx="0" cy="0"/>
        </a:xfrm>
      </p:grpSpPr>
      <p:sp>
        <p:nvSpPr>
          <p:cNvPr id="16" name="Text Placeholder 3">
            <a:extLst>
              <a:ext uri="{FF2B5EF4-FFF2-40B4-BE49-F238E27FC236}">
                <a16:creationId xmlns:a16="http://schemas.microsoft.com/office/drawing/2014/main" id="{540FABCC-0431-4260-8B38-1ED42B15A367}"/>
              </a:ext>
            </a:extLst>
          </p:cNvPr>
          <p:cNvSpPr>
            <a:spLocks noGrp="1"/>
          </p:cNvSpPr>
          <p:nvPr>
            <p:ph type="body" sz="quarter" idx="10" hasCustomPrompt="1"/>
          </p:nvPr>
        </p:nvSpPr>
        <p:spPr>
          <a:xfrm>
            <a:off x="1130475" y="10080262"/>
            <a:ext cx="10548896" cy="834824"/>
          </a:xfrm>
          <a:prstGeom prst="rect">
            <a:avLst/>
          </a:prstGeom>
        </p:spPr>
        <p:txBody>
          <a:bodyPr wrap="square" lIns="228589" tIns="228589" rIns="228589" bIns="228589">
            <a:noAutofit/>
          </a:bodyPr>
          <a:lstStyle>
            <a:lvl1pPr marL="0" indent="0">
              <a:buNone/>
              <a:defRPr sz="2800">
                <a:solidFill>
                  <a:schemeClr val="tx2"/>
                </a:solidFill>
                <a:latin typeface="Calibri" panose="020F0502020204030204" pitchFamily="34" charset="0"/>
                <a:cs typeface="Calibri" panose="020F0502020204030204" pitchFamily="34" charset="0"/>
              </a:defRPr>
            </a:lvl1pPr>
            <a:lvl2pPr marL="1300097" indent="-500037">
              <a:defRPr sz="2188">
                <a:latin typeface="Trebuchet MS" pitchFamily="34" charset="0"/>
              </a:defRPr>
            </a:lvl2pPr>
            <a:lvl3pPr marL="1800135" indent="-500037">
              <a:defRPr sz="2188">
                <a:latin typeface="Trebuchet MS" pitchFamily="34" charset="0"/>
              </a:defRPr>
            </a:lvl3pPr>
            <a:lvl4pPr marL="2350177" indent="-550042">
              <a:defRPr sz="2188">
                <a:latin typeface="Trebuchet MS" pitchFamily="34" charset="0"/>
              </a:defRPr>
            </a:lvl4pPr>
            <a:lvl5pPr marL="2750206" indent="-400030">
              <a:defRPr sz="2188">
                <a:latin typeface="Trebuchet MS" pitchFamily="34" charset="0"/>
              </a:defRPr>
            </a:lvl5pPr>
          </a:lstStyle>
          <a:p>
            <a:pPr lvl="0"/>
            <a:r>
              <a:rPr lang="en-US" dirty="0"/>
              <a:t>Type in or paste your text here</a:t>
            </a:r>
          </a:p>
        </p:txBody>
      </p:sp>
      <p:sp>
        <p:nvSpPr>
          <p:cNvPr id="17" name="Text Placeholder 5">
            <a:extLst>
              <a:ext uri="{FF2B5EF4-FFF2-40B4-BE49-F238E27FC236}">
                <a16:creationId xmlns:a16="http://schemas.microsoft.com/office/drawing/2014/main" id="{C42BE438-534B-4D4F-BE91-74FA823A5F0C}"/>
              </a:ext>
            </a:extLst>
          </p:cNvPr>
          <p:cNvSpPr>
            <a:spLocks noGrp="1"/>
          </p:cNvSpPr>
          <p:nvPr>
            <p:ph type="body" sz="quarter" idx="11" hasCustomPrompt="1"/>
          </p:nvPr>
        </p:nvSpPr>
        <p:spPr>
          <a:xfrm>
            <a:off x="1130475" y="9291754"/>
            <a:ext cx="10548896" cy="700185"/>
          </a:xfrm>
          <a:prstGeom prst="rect">
            <a:avLst/>
          </a:prstGeom>
          <a:noFill/>
        </p:spPr>
        <p:txBody>
          <a:bodyPr wrap="square" lIns="91436" tIns="91436" rIns="91436" bIns="91436" anchor="ctr" anchorCtr="0">
            <a:noAutofit/>
          </a:bodyPr>
          <a:lstStyle>
            <a:lvl1pPr marL="0" indent="0" algn="l">
              <a:buNone/>
              <a:defRPr sz="3500" b="1" u="sng" baseline="0">
                <a:solidFill>
                  <a:schemeClr val="accent6"/>
                </a:solidFill>
              </a:defRPr>
            </a:lvl1pPr>
          </a:lstStyle>
          <a:p>
            <a:pPr lvl="0"/>
            <a:r>
              <a:rPr lang="en-US" dirty="0"/>
              <a:t>(click to edit) INTRODUCTION</a:t>
            </a:r>
          </a:p>
        </p:txBody>
      </p:sp>
      <p:sp>
        <p:nvSpPr>
          <p:cNvPr id="18" name="Text Placeholder 5">
            <a:extLst>
              <a:ext uri="{FF2B5EF4-FFF2-40B4-BE49-F238E27FC236}">
                <a16:creationId xmlns:a16="http://schemas.microsoft.com/office/drawing/2014/main" id="{741BD7A8-7FA2-4C99-B1E2-68A6012FFCCD}"/>
              </a:ext>
            </a:extLst>
          </p:cNvPr>
          <p:cNvSpPr>
            <a:spLocks noGrp="1"/>
          </p:cNvSpPr>
          <p:nvPr>
            <p:ph type="body" sz="quarter" idx="20" hasCustomPrompt="1"/>
          </p:nvPr>
        </p:nvSpPr>
        <p:spPr>
          <a:xfrm>
            <a:off x="1130475" y="14643216"/>
            <a:ext cx="10548896" cy="700185"/>
          </a:xfrm>
          <a:prstGeom prst="rect">
            <a:avLst/>
          </a:prstGeom>
          <a:noFill/>
        </p:spPr>
        <p:txBody>
          <a:bodyPr wrap="square" lIns="91436" tIns="91436" rIns="91436" bIns="91436" anchor="ctr" anchorCtr="0">
            <a:noAutofit/>
          </a:bodyPr>
          <a:lstStyle>
            <a:lvl1pPr marL="0" indent="0" algn="l">
              <a:buNone/>
              <a:defRPr sz="3500" b="1" u="sng" baseline="0">
                <a:solidFill>
                  <a:schemeClr val="accent6"/>
                </a:solidFill>
              </a:defRPr>
            </a:lvl1pPr>
          </a:lstStyle>
          <a:p>
            <a:pPr lvl="0"/>
            <a:r>
              <a:rPr lang="en-US" dirty="0"/>
              <a:t>(click to edit) OBJECTIVES</a:t>
            </a:r>
          </a:p>
        </p:txBody>
      </p:sp>
      <p:sp>
        <p:nvSpPr>
          <p:cNvPr id="21" name="Text Placeholder 5">
            <a:extLst>
              <a:ext uri="{FF2B5EF4-FFF2-40B4-BE49-F238E27FC236}">
                <a16:creationId xmlns:a16="http://schemas.microsoft.com/office/drawing/2014/main" id="{9FF9ECD4-5AA0-428D-8EDA-6B7B093FAAF8}"/>
              </a:ext>
            </a:extLst>
          </p:cNvPr>
          <p:cNvSpPr>
            <a:spLocks noGrp="1"/>
          </p:cNvSpPr>
          <p:nvPr>
            <p:ph type="body" sz="quarter" idx="27" hasCustomPrompt="1"/>
          </p:nvPr>
        </p:nvSpPr>
        <p:spPr>
          <a:xfrm>
            <a:off x="1130475" y="20632837"/>
            <a:ext cx="10548896" cy="700185"/>
          </a:xfrm>
          <a:prstGeom prst="rect">
            <a:avLst/>
          </a:prstGeom>
          <a:noFill/>
        </p:spPr>
        <p:txBody>
          <a:bodyPr wrap="square" lIns="91436" tIns="91436" rIns="91436" bIns="91436" anchor="ctr" anchorCtr="0">
            <a:noAutofit/>
          </a:bodyPr>
          <a:lstStyle>
            <a:lvl1pPr marL="0" indent="0" algn="l">
              <a:buNone/>
              <a:defRPr sz="3500" b="1" u="sng" baseline="0">
                <a:solidFill>
                  <a:schemeClr val="accent6"/>
                </a:solidFill>
              </a:defRPr>
            </a:lvl1pPr>
          </a:lstStyle>
          <a:p>
            <a:pPr lvl="0"/>
            <a:r>
              <a:rPr lang="en-US" dirty="0"/>
              <a:t>(click to edit) METHODS</a:t>
            </a:r>
          </a:p>
        </p:txBody>
      </p:sp>
      <p:sp>
        <p:nvSpPr>
          <p:cNvPr id="22" name="Text Placeholder 3">
            <a:extLst>
              <a:ext uri="{FF2B5EF4-FFF2-40B4-BE49-F238E27FC236}">
                <a16:creationId xmlns:a16="http://schemas.microsoft.com/office/drawing/2014/main" id="{45C66389-A284-4602-962E-75183D711F43}"/>
              </a:ext>
            </a:extLst>
          </p:cNvPr>
          <p:cNvSpPr>
            <a:spLocks noGrp="1"/>
          </p:cNvSpPr>
          <p:nvPr>
            <p:ph type="body" sz="quarter" idx="28" hasCustomPrompt="1"/>
          </p:nvPr>
        </p:nvSpPr>
        <p:spPr>
          <a:xfrm>
            <a:off x="1130475" y="21396725"/>
            <a:ext cx="10548896" cy="834824"/>
          </a:xfrm>
          <a:prstGeom prst="rect">
            <a:avLst/>
          </a:prstGeom>
        </p:spPr>
        <p:txBody>
          <a:bodyPr wrap="square" lIns="228589" tIns="228589" rIns="228589" bIns="228589">
            <a:noAutofit/>
          </a:bodyPr>
          <a:lstStyle>
            <a:lvl1pPr marL="0" indent="0">
              <a:buNone/>
              <a:defRPr sz="2800">
                <a:solidFill>
                  <a:schemeClr val="tx2"/>
                </a:solidFill>
                <a:latin typeface="Calibri" panose="020F0502020204030204" pitchFamily="34" charset="0"/>
                <a:cs typeface="Calibri" panose="020F0502020204030204" pitchFamily="34" charset="0"/>
              </a:defRPr>
            </a:lvl1pPr>
            <a:lvl2pPr marL="1300097" indent="-500037">
              <a:defRPr sz="2188">
                <a:latin typeface="Trebuchet MS" pitchFamily="34" charset="0"/>
              </a:defRPr>
            </a:lvl2pPr>
            <a:lvl3pPr marL="1800135" indent="-500037">
              <a:defRPr sz="2188">
                <a:latin typeface="Trebuchet MS" pitchFamily="34" charset="0"/>
              </a:defRPr>
            </a:lvl3pPr>
            <a:lvl4pPr marL="2350177" indent="-550042">
              <a:defRPr sz="2188">
                <a:latin typeface="Trebuchet MS" pitchFamily="34" charset="0"/>
              </a:defRPr>
            </a:lvl4pPr>
            <a:lvl5pPr marL="2750206" indent="-400030">
              <a:defRPr sz="2188">
                <a:latin typeface="Trebuchet MS" pitchFamily="34" charset="0"/>
              </a:defRPr>
            </a:lvl5pPr>
          </a:lstStyle>
          <a:p>
            <a:pPr lvl="0"/>
            <a:r>
              <a:rPr lang="en-US" dirty="0"/>
              <a:t>Type in or paste your text here</a:t>
            </a:r>
          </a:p>
        </p:txBody>
      </p:sp>
      <p:sp>
        <p:nvSpPr>
          <p:cNvPr id="23" name="Text Placeholder 5">
            <a:extLst>
              <a:ext uri="{FF2B5EF4-FFF2-40B4-BE49-F238E27FC236}">
                <a16:creationId xmlns:a16="http://schemas.microsoft.com/office/drawing/2014/main" id="{AE91D803-D542-4567-B0D4-1736461F701B}"/>
              </a:ext>
            </a:extLst>
          </p:cNvPr>
          <p:cNvSpPr>
            <a:spLocks noGrp="1"/>
          </p:cNvSpPr>
          <p:nvPr>
            <p:ph type="body" sz="quarter" idx="29" hasCustomPrompt="1"/>
          </p:nvPr>
        </p:nvSpPr>
        <p:spPr>
          <a:xfrm>
            <a:off x="39485464" y="18446772"/>
            <a:ext cx="10548897" cy="723267"/>
          </a:xfrm>
          <a:prstGeom prst="rect">
            <a:avLst/>
          </a:prstGeom>
          <a:noFill/>
        </p:spPr>
        <p:txBody>
          <a:bodyPr wrap="square" lIns="91436" tIns="91436" rIns="91436" bIns="91436" anchor="ctr" anchorCtr="0">
            <a:spAutoFit/>
          </a:bodyPr>
          <a:lstStyle>
            <a:lvl1pPr marL="0" indent="0" algn="l">
              <a:buNone/>
              <a:defRPr sz="3500" b="1" u="sng" baseline="0">
                <a:solidFill>
                  <a:schemeClr val="accent6"/>
                </a:solidFill>
              </a:defRPr>
            </a:lvl1pPr>
          </a:lstStyle>
          <a:p>
            <a:pPr lvl="0"/>
            <a:r>
              <a:rPr lang="en-US" dirty="0"/>
              <a:t>(click to edit) DISCUSSION</a:t>
            </a:r>
          </a:p>
        </p:txBody>
      </p:sp>
      <p:sp>
        <p:nvSpPr>
          <p:cNvPr id="24" name="Text Placeholder 3">
            <a:extLst>
              <a:ext uri="{FF2B5EF4-FFF2-40B4-BE49-F238E27FC236}">
                <a16:creationId xmlns:a16="http://schemas.microsoft.com/office/drawing/2014/main" id="{AB3C2DAF-2915-49FE-8392-C1EB23B2C6D8}"/>
              </a:ext>
            </a:extLst>
          </p:cNvPr>
          <p:cNvSpPr>
            <a:spLocks noGrp="1"/>
          </p:cNvSpPr>
          <p:nvPr>
            <p:ph type="body" sz="quarter" idx="30" hasCustomPrompt="1"/>
          </p:nvPr>
        </p:nvSpPr>
        <p:spPr>
          <a:xfrm>
            <a:off x="39485464" y="19184601"/>
            <a:ext cx="10548897" cy="892530"/>
          </a:xfrm>
          <a:prstGeom prst="rect">
            <a:avLst/>
          </a:prstGeom>
        </p:spPr>
        <p:txBody>
          <a:bodyPr wrap="square" lIns="228589" tIns="228589" rIns="228589" bIns="228589">
            <a:spAutoFit/>
          </a:bodyPr>
          <a:lstStyle>
            <a:lvl1pPr marL="0" indent="0">
              <a:buNone/>
              <a:defRPr sz="2800">
                <a:solidFill>
                  <a:schemeClr val="tx2"/>
                </a:solidFill>
                <a:latin typeface="Calibri" panose="020F0502020204030204" pitchFamily="34" charset="0"/>
                <a:cs typeface="Calibri" panose="020F0502020204030204" pitchFamily="34" charset="0"/>
              </a:defRPr>
            </a:lvl1pPr>
            <a:lvl2pPr marL="1300097" indent="-500037">
              <a:defRPr sz="2188">
                <a:latin typeface="Trebuchet MS" pitchFamily="34" charset="0"/>
              </a:defRPr>
            </a:lvl2pPr>
            <a:lvl3pPr marL="1800135" indent="-500037">
              <a:defRPr sz="2188">
                <a:latin typeface="Trebuchet MS" pitchFamily="34" charset="0"/>
              </a:defRPr>
            </a:lvl3pPr>
            <a:lvl4pPr marL="2350177" indent="-550042">
              <a:defRPr sz="2188">
                <a:latin typeface="Trebuchet MS" pitchFamily="34" charset="0"/>
              </a:defRPr>
            </a:lvl4pPr>
            <a:lvl5pPr marL="2750206" indent="-400030">
              <a:defRPr sz="2188">
                <a:latin typeface="Trebuchet MS" pitchFamily="34" charset="0"/>
              </a:defRPr>
            </a:lvl5pPr>
          </a:lstStyle>
          <a:p>
            <a:pPr lvl="0"/>
            <a:r>
              <a:rPr lang="en-US" dirty="0"/>
              <a:t>Type in or paste your text here</a:t>
            </a:r>
          </a:p>
        </p:txBody>
      </p:sp>
      <p:sp>
        <p:nvSpPr>
          <p:cNvPr id="31" name="Text Placeholder 3">
            <a:extLst>
              <a:ext uri="{FF2B5EF4-FFF2-40B4-BE49-F238E27FC236}">
                <a16:creationId xmlns:a16="http://schemas.microsoft.com/office/drawing/2014/main" id="{832142D1-5732-4386-A257-BE495B6263F6}"/>
              </a:ext>
            </a:extLst>
          </p:cNvPr>
          <p:cNvSpPr>
            <a:spLocks noGrp="1"/>
          </p:cNvSpPr>
          <p:nvPr>
            <p:ph type="body" sz="quarter" idx="96" hasCustomPrompt="1"/>
          </p:nvPr>
        </p:nvSpPr>
        <p:spPr>
          <a:xfrm>
            <a:off x="1130475" y="15374281"/>
            <a:ext cx="10548896" cy="834824"/>
          </a:xfrm>
          <a:prstGeom prst="rect">
            <a:avLst/>
          </a:prstGeom>
        </p:spPr>
        <p:txBody>
          <a:bodyPr wrap="square" lIns="228589" tIns="228589" rIns="228589" bIns="228589">
            <a:noAutofit/>
          </a:bodyPr>
          <a:lstStyle>
            <a:lvl1pPr marL="0" indent="0">
              <a:buNone/>
              <a:defRPr sz="2800">
                <a:solidFill>
                  <a:schemeClr val="tx2"/>
                </a:solidFill>
                <a:latin typeface="Calibri" panose="020F0502020204030204" pitchFamily="34" charset="0"/>
                <a:cs typeface="Calibri" panose="020F0502020204030204" pitchFamily="34" charset="0"/>
              </a:defRPr>
            </a:lvl1pPr>
            <a:lvl2pPr marL="1300097" indent="-500037">
              <a:defRPr sz="2188">
                <a:latin typeface="Trebuchet MS" pitchFamily="34" charset="0"/>
              </a:defRPr>
            </a:lvl2pPr>
            <a:lvl3pPr marL="1800135" indent="-500037">
              <a:defRPr sz="2188">
                <a:latin typeface="Trebuchet MS" pitchFamily="34" charset="0"/>
              </a:defRPr>
            </a:lvl3pPr>
            <a:lvl4pPr marL="2350177" indent="-550042">
              <a:defRPr sz="2188">
                <a:latin typeface="Trebuchet MS" pitchFamily="34" charset="0"/>
              </a:defRPr>
            </a:lvl4pPr>
            <a:lvl5pPr marL="2750206" indent="-400030">
              <a:defRPr sz="2188">
                <a:latin typeface="Trebuchet MS" pitchFamily="34" charset="0"/>
              </a:defRPr>
            </a:lvl5pPr>
          </a:lstStyle>
          <a:p>
            <a:pPr lvl="0"/>
            <a:r>
              <a:rPr lang="en-US" dirty="0"/>
              <a:t>Type in or paste your text here</a:t>
            </a:r>
          </a:p>
        </p:txBody>
      </p:sp>
      <p:sp>
        <p:nvSpPr>
          <p:cNvPr id="34" name="Text Placeholder 76">
            <a:extLst>
              <a:ext uri="{FF2B5EF4-FFF2-40B4-BE49-F238E27FC236}">
                <a16:creationId xmlns:a16="http://schemas.microsoft.com/office/drawing/2014/main" id="{1667C7F9-14EA-45E8-AB26-33D1312043A4}"/>
              </a:ext>
            </a:extLst>
          </p:cNvPr>
          <p:cNvSpPr>
            <a:spLocks noGrp="1"/>
          </p:cNvSpPr>
          <p:nvPr>
            <p:ph type="body" sz="quarter" idx="154" hasCustomPrompt="1"/>
          </p:nvPr>
        </p:nvSpPr>
        <p:spPr>
          <a:xfrm>
            <a:off x="14422585" y="3242924"/>
            <a:ext cx="17415164" cy="6798015"/>
          </a:xfrm>
          <a:prstGeom prst="rect">
            <a:avLst/>
          </a:prstGeom>
        </p:spPr>
        <p:txBody>
          <a:bodyPr wrap="square" anchor="t" anchorCtr="0">
            <a:spAutoFit/>
          </a:bodyPr>
          <a:lstStyle>
            <a:lvl1pPr marL="0" indent="0" algn="l">
              <a:buFontTx/>
              <a:buNone/>
              <a:defRPr sz="14525" b="1">
                <a:solidFill>
                  <a:schemeClr val="bg1"/>
                </a:solidFill>
                <a:latin typeface="+mj-lt"/>
              </a:defRPr>
            </a:lvl1pPr>
            <a:lvl2pPr>
              <a:buFontTx/>
              <a:buNone/>
              <a:defRPr sz="6300"/>
            </a:lvl2pPr>
            <a:lvl3pPr>
              <a:buFontTx/>
              <a:buNone/>
              <a:defRPr sz="6300"/>
            </a:lvl3pPr>
            <a:lvl4pPr>
              <a:buFontTx/>
              <a:buNone/>
              <a:defRPr sz="6300"/>
            </a:lvl4pPr>
            <a:lvl5pPr>
              <a:buFontTx/>
              <a:buNone/>
              <a:defRPr sz="6300"/>
            </a:lvl5pPr>
          </a:lstStyle>
          <a:p>
            <a:pPr lvl="0"/>
            <a:r>
              <a:rPr lang="en-US" dirty="0"/>
              <a:t>Click here to add main finding and bold the important words. </a:t>
            </a:r>
          </a:p>
        </p:txBody>
      </p:sp>
      <p:sp>
        <p:nvSpPr>
          <p:cNvPr id="35" name="Picture Placeholder 2">
            <a:extLst>
              <a:ext uri="{FF2B5EF4-FFF2-40B4-BE49-F238E27FC236}">
                <a16:creationId xmlns:a16="http://schemas.microsoft.com/office/drawing/2014/main" id="{37B99B1F-64AC-43D7-AE4F-A2B472C1382A}"/>
              </a:ext>
            </a:extLst>
          </p:cNvPr>
          <p:cNvSpPr>
            <a:spLocks noGrp="1"/>
          </p:cNvSpPr>
          <p:nvPr>
            <p:ph type="pic" sz="quarter" idx="155" hasCustomPrompt="1"/>
          </p:nvPr>
        </p:nvSpPr>
        <p:spPr>
          <a:xfrm>
            <a:off x="23566585" y="19844906"/>
            <a:ext cx="8229600" cy="7200900"/>
          </a:xfrm>
          <a:prstGeom prst="rect">
            <a:avLst/>
          </a:prstGeom>
        </p:spPr>
        <p:txBody>
          <a:bodyPr anchor="ctr" anchorCtr="0"/>
          <a:lstStyle>
            <a:lvl1pPr marL="0" indent="0" algn="ctr">
              <a:buNone/>
              <a:defRPr sz="7700">
                <a:solidFill>
                  <a:schemeClr val="accent4"/>
                </a:solidFill>
              </a:defRPr>
            </a:lvl1pPr>
          </a:lstStyle>
          <a:p>
            <a:r>
              <a:rPr lang="en-US" dirty="0"/>
              <a:t>CLICK TO ADD</a:t>
            </a:r>
            <a:br>
              <a:rPr lang="en-US" dirty="0"/>
            </a:br>
            <a:r>
              <a:rPr lang="en-US" dirty="0"/>
              <a:t>QR CODE</a:t>
            </a:r>
          </a:p>
        </p:txBody>
      </p:sp>
      <p:sp>
        <p:nvSpPr>
          <p:cNvPr id="36" name="Text Placeholder 76">
            <a:extLst>
              <a:ext uri="{FF2B5EF4-FFF2-40B4-BE49-F238E27FC236}">
                <a16:creationId xmlns:a16="http://schemas.microsoft.com/office/drawing/2014/main" id="{CD1F7629-EBC2-489E-A098-5076C0E98C5A}"/>
              </a:ext>
            </a:extLst>
          </p:cNvPr>
          <p:cNvSpPr>
            <a:spLocks noGrp="1"/>
          </p:cNvSpPr>
          <p:nvPr>
            <p:ph type="body" sz="quarter" idx="157" hasCustomPrompt="1"/>
          </p:nvPr>
        </p:nvSpPr>
        <p:spPr>
          <a:xfrm>
            <a:off x="1130475" y="4284936"/>
            <a:ext cx="10548896" cy="1238794"/>
          </a:xfrm>
          <a:prstGeom prst="rect">
            <a:avLst/>
          </a:prstGeom>
        </p:spPr>
        <p:txBody>
          <a:bodyPr anchor="t" anchorCtr="0">
            <a:noAutofit/>
          </a:bodyPr>
          <a:lstStyle>
            <a:lvl1pPr marL="0" indent="0" algn="l">
              <a:buFontTx/>
              <a:buNone/>
              <a:defRPr sz="3850" b="1">
                <a:solidFill>
                  <a:schemeClr val="tx2"/>
                </a:solidFill>
                <a:latin typeface="+mj-lt"/>
              </a:defRPr>
            </a:lvl1pPr>
            <a:lvl2pPr>
              <a:buFontTx/>
              <a:buNone/>
              <a:defRPr sz="6300"/>
            </a:lvl2pPr>
            <a:lvl3pPr>
              <a:buFontTx/>
              <a:buNone/>
              <a:defRPr sz="6300"/>
            </a:lvl3pPr>
            <a:lvl4pPr>
              <a:buFontTx/>
              <a:buNone/>
              <a:defRPr sz="6300"/>
            </a:lvl4pPr>
            <a:lvl5pPr>
              <a:buFontTx/>
              <a:buNone/>
              <a:defRPr sz="6300"/>
            </a:lvl5pPr>
          </a:lstStyle>
          <a:p>
            <a:pPr lvl="0"/>
            <a:r>
              <a:rPr lang="en-US" dirty="0"/>
              <a:t>Click here to add Authors</a:t>
            </a:r>
          </a:p>
        </p:txBody>
      </p:sp>
      <p:sp>
        <p:nvSpPr>
          <p:cNvPr id="37" name="Text Placeholder 76">
            <a:extLst>
              <a:ext uri="{FF2B5EF4-FFF2-40B4-BE49-F238E27FC236}">
                <a16:creationId xmlns:a16="http://schemas.microsoft.com/office/drawing/2014/main" id="{75D5DFBE-94E0-4F54-980F-83EFB231F19B}"/>
              </a:ext>
            </a:extLst>
          </p:cNvPr>
          <p:cNvSpPr>
            <a:spLocks noGrp="1"/>
          </p:cNvSpPr>
          <p:nvPr>
            <p:ph type="body" sz="quarter" idx="158" hasCustomPrompt="1"/>
          </p:nvPr>
        </p:nvSpPr>
        <p:spPr>
          <a:xfrm>
            <a:off x="1130475" y="5580969"/>
            <a:ext cx="10548896" cy="1238794"/>
          </a:xfrm>
          <a:prstGeom prst="rect">
            <a:avLst/>
          </a:prstGeom>
        </p:spPr>
        <p:txBody>
          <a:bodyPr anchor="t" anchorCtr="0">
            <a:noAutofit/>
          </a:bodyPr>
          <a:lstStyle>
            <a:lvl1pPr marL="0" indent="0" algn="l">
              <a:buFontTx/>
              <a:buNone/>
              <a:defRPr sz="3150" b="1">
                <a:solidFill>
                  <a:schemeClr val="tx2"/>
                </a:solidFill>
                <a:latin typeface="+mj-lt"/>
              </a:defRPr>
            </a:lvl1pPr>
            <a:lvl2pPr>
              <a:buFontTx/>
              <a:buNone/>
              <a:defRPr sz="6300"/>
            </a:lvl2pPr>
            <a:lvl3pPr>
              <a:buFontTx/>
              <a:buNone/>
              <a:defRPr sz="6300"/>
            </a:lvl3pPr>
            <a:lvl4pPr>
              <a:buFontTx/>
              <a:buNone/>
              <a:defRPr sz="6300"/>
            </a:lvl4pPr>
            <a:lvl5pPr>
              <a:buFontTx/>
              <a:buNone/>
              <a:defRPr sz="6300"/>
            </a:lvl5pPr>
          </a:lstStyle>
          <a:p>
            <a:pPr lvl="0"/>
            <a:r>
              <a:rPr lang="en-US" dirty="0"/>
              <a:t>Click here to add Affiliations</a:t>
            </a:r>
          </a:p>
        </p:txBody>
      </p:sp>
      <p:sp>
        <p:nvSpPr>
          <p:cNvPr id="38" name="Text Placeholder 5">
            <a:extLst>
              <a:ext uri="{FF2B5EF4-FFF2-40B4-BE49-F238E27FC236}">
                <a16:creationId xmlns:a16="http://schemas.microsoft.com/office/drawing/2014/main" id="{5E9E6AB9-C0C4-4FCB-8D5D-C2FFB76EEBD6}"/>
              </a:ext>
            </a:extLst>
          </p:cNvPr>
          <p:cNvSpPr>
            <a:spLocks noGrp="1"/>
          </p:cNvSpPr>
          <p:nvPr>
            <p:ph type="body" sz="quarter" idx="163" hasCustomPrompt="1"/>
          </p:nvPr>
        </p:nvSpPr>
        <p:spPr>
          <a:xfrm>
            <a:off x="39527028" y="1757326"/>
            <a:ext cx="10548897" cy="723267"/>
          </a:xfrm>
          <a:prstGeom prst="rect">
            <a:avLst/>
          </a:prstGeom>
          <a:noFill/>
        </p:spPr>
        <p:txBody>
          <a:bodyPr wrap="square" lIns="91436" tIns="91436" rIns="91436" bIns="91436" anchor="ctr" anchorCtr="0">
            <a:spAutoFit/>
          </a:bodyPr>
          <a:lstStyle>
            <a:lvl1pPr marL="0" indent="0" algn="l">
              <a:buNone/>
              <a:defRPr sz="3500" b="1" u="sng" baseline="0">
                <a:solidFill>
                  <a:schemeClr val="accent6"/>
                </a:solidFill>
              </a:defRPr>
            </a:lvl1pPr>
          </a:lstStyle>
          <a:p>
            <a:pPr lvl="0"/>
            <a:r>
              <a:rPr lang="en-US" dirty="0"/>
              <a:t>(click to edit) RESULTS</a:t>
            </a:r>
          </a:p>
        </p:txBody>
      </p:sp>
      <p:sp>
        <p:nvSpPr>
          <p:cNvPr id="39" name="Text Placeholder 3">
            <a:extLst>
              <a:ext uri="{FF2B5EF4-FFF2-40B4-BE49-F238E27FC236}">
                <a16:creationId xmlns:a16="http://schemas.microsoft.com/office/drawing/2014/main" id="{62405363-D25D-4899-A9DC-E39B55D4CFDB}"/>
              </a:ext>
            </a:extLst>
          </p:cNvPr>
          <p:cNvSpPr>
            <a:spLocks noGrp="1"/>
          </p:cNvSpPr>
          <p:nvPr>
            <p:ph type="body" sz="quarter" idx="164" hasCustomPrompt="1"/>
          </p:nvPr>
        </p:nvSpPr>
        <p:spPr>
          <a:xfrm>
            <a:off x="39527028" y="2506095"/>
            <a:ext cx="10548897" cy="923157"/>
          </a:xfrm>
          <a:prstGeom prst="rect">
            <a:avLst/>
          </a:prstGeom>
        </p:spPr>
        <p:txBody>
          <a:bodyPr wrap="square" lIns="228589" tIns="228589" rIns="228589" bIns="228589">
            <a:noAutofit/>
          </a:bodyPr>
          <a:lstStyle>
            <a:lvl1pPr marL="0" indent="0">
              <a:buNone/>
              <a:defRPr sz="2800">
                <a:solidFill>
                  <a:schemeClr val="tx2"/>
                </a:solidFill>
                <a:latin typeface="Calibri" panose="020F0502020204030204" pitchFamily="34" charset="0"/>
                <a:cs typeface="Calibri" panose="020F0502020204030204" pitchFamily="34" charset="0"/>
              </a:defRPr>
            </a:lvl1pPr>
            <a:lvl2pPr marL="1300097" indent="-500037">
              <a:defRPr sz="2188">
                <a:latin typeface="Trebuchet MS" pitchFamily="34" charset="0"/>
              </a:defRPr>
            </a:lvl2pPr>
            <a:lvl3pPr marL="1800135" indent="-500037">
              <a:defRPr sz="2188">
                <a:latin typeface="Trebuchet MS" pitchFamily="34" charset="0"/>
              </a:defRPr>
            </a:lvl3pPr>
            <a:lvl4pPr marL="2350177" indent="-550042">
              <a:defRPr sz="2188">
                <a:latin typeface="Trebuchet MS" pitchFamily="34" charset="0"/>
              </a:defRPr>
            </a:lvl4pPr>
            <a:lvl5pPr marL="2750206" indent="-400030">
              <a:defRPr sz="2188">
                <a:latin typeface="Trebuchet MS" pitchFamily="34" charset="0"/>
              </a:defRPr>
            </a:lvl5pPr>
          </a:lstStyle>
          <a:p>
            <a:pPr lvl="0"/>
            <a:r>
              <a:rPr lang="en-US" dirty="0"/>
              <a:t>Add Tables and Figures in this section.</a:t>
            </a:r>
          </a:p>
        </p:txBody>
      </p:sp>
      <p:sp>
        <p:nvSpPr>
          <p:cNvPr id="40" name="Text Placeholder 76">
            <a:extLst>
              <a:ext uri="{FF2B5EF4-FFF2-40B4-BE49-F238E27FC236}">
                <a16:creationId xmlns:a16="http://schemas.microsoft.com/office/drawing/2014/main" id="{653A30BF-5405-472A-8037-8ACA297E1E96}"/>
              </a:ext>
            </a:extLst>
          </p:cNvPr>
          <p:cNvSpPr>
            <a:spLocks noGrp="1"/>
          </p:cNvSpPr>
          <p:nvPr>
            <p:ph type="body" sz="quarter" idx="156" hasCustomPrompt="1"/>
          </p:nvPr>
        </p:nvSpPr>
        <p:spPr>
          <a:xfrm>
            <a:off x="1130476" y="1757894"/>
            <a:ext cx="10548897" cy="2438719"/>
          </a:xfrm>
          <a:prstGeom prst="rect">
            <a:avLst/>
          </a:prstGeom>
        </p:spPr>
        <p:txBody>
          <a:bodyPr anchor="t" anchorCtr="0">
            <a:noAutofit/>
          </a:bodyPr>
          <a:lstStyle>
            <a:lvl1pPr marL="0" indent="0" algn="l">
              <a:buFontTx/>
              <a:buNone/>
              <a:defRPr sz="5775" b="1">
                <a:solidFill>
                  <a:schemeClr val="tx2"/>
                </a:solidFill>
                <a:latin typeface="+mj-lt"/>
              </a:defRPr>
            </a:lvl1pPr>
            <a:lvl2pPr>
              <a:buFontTx/>
              <a:buNone/>
              <a:defRPr sz="6300"/>
            </a:lvl2pPr>
            <a:lvl3pPr>
              <a:buFontTx/>
              <a:buNone/>
              <a:defRPr sz="6300"/>
            </a:lvl3pPr>
            <a:lvl4pPr>
              <a:buFontTx/>
              <a:buNone/>
              <a:defRPr sz="6300"/>
            </a:lvl4pPr>
            <a:lvl5pPr>
              <a:buFontTx/>
              <a:buNone/>
              <a:defRPr sz="6300"/>
            </a:lvl5pPr>
          </a:lstStyle>
          <a:p>
            <a:pPr lvl="0"/>
            <a:r>
              <a:rPr lang="en-US" dirty="0"/>
              <a:t>Click here to add Poster Title</a:t>
            </a:r>
          </a:p>
        </p:txBody>
      </p:sp>
    </p:spTree>
  </p:cSld>
  <p:clrMapOvr>
    <a:masterClrMapping/>
  </p:clrMapOvr>
  <p:extLst>
    <p:ext uri="{DCECCB84-F9BA-43D5-87BE-67443E8EF086}">
      <p15:sldGuideLst xmlns:p15="http://schemas.microsoft.com/office/powerpoint/2012/main">
        <p15:guide id="2" pos="7392" userDrawn="1">
          <p15:clr>
            <a:srgbClr val="FBAE40"/>
          </p15:clr>
        </p15:guide>
        <p15:guide id="3" pos="24864" userDrawn="1">
          <p15:clr>
            <a:srgbClr val="FBAE40"/>
          </p15:clr>
        </p15:guide>
        <p15:guide id="4" pos="24192" userDrawn="1">
          <p15:clr>
            <a:srgbClr val="FBAE40"/>
          </p15:clr>
        </p15:guide>
        <p15:guide id="5" pos="31584" userDrawn="1">
          <p15:clr>
            <a:srgbClr val="FBAE40"/>
          </p15:clr>
        </p15:guide>
        <p15:guide id="6" pos="8064" userDrawn="1">
          <p15:clr>
            <a:srgbClr val="FBAE40"/>
          </p15:clr>
        </p15:guide>
        <p15:guide id="7" pos="672" userDrawn="1">
          <p15:clr>
            <a:srgbClr val="FBAE40"/>
          </p15:clr>
        </p15:guide>
        <p15:guide id="9" orient="horz" pos="1071" userDrawn="1">
          <p15:clr>
            <a:srgbClr val="FBAE40"/>
          </p15:clr>
        </p15:guide>
        <p15:guide id="10" orient="horz" pos="1705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6x56-Template - Without guides">
    <p:spTree>
      <p:nvGrpSpPr>
        <p:cNvPr id="1" name=""/>
        <p:cNvGrpSpPr/>
        <p:nvPr/>
      </p:nvGrpSpPr>
      <p:grpSpPr>
        <a:xfrm>
          <a:off x="0" y="0"/>
          <a:ext cx="0" cy="0"/>
          <a:chOff x="0" y="0"/>
          <a:chExt cx="0" cy="0"/>
        </a:xfrm>
      </p:grpSpPr>
      <p:sp>
        <p:nvSpPr>
          <p:cNvPr id="16" name="Text Placeholder 3">
            <a:extLst>
              <a:ext uri="{FF2B5EF4-FFF2-40B4-BE49-F238E27FC236}">
                <a16:creationId xmlns:a16="http://schemas.microsoft.com/office/drawing/2014/main" id="{540FABCC-0431-4260-8B38-1ED42B15A367}"/>
              </a:ext>
            </a:extLst>
          </p:cNvPr>
          <p:cNvSpPr>
            <a:spLocks noGrp="1"/>
          </p:cNvSpPr>
          <p:nvPr>
            <p:ph type="body" sz="quarter" idx="10" hasCustomPrompt="1"/>
          </p:nvPr>
        </p:nvSpPr>
        <p:spPr>
          <a:xfrm>
            <a:off x="1130475" y="10080262"/>
            <a:ext cx="10548896" cy="834824"/>
          </a:xfrm>
          <a:prstGeom prst="rect">
            <a:avLst/>
          </a:prstGeom>
        </p:spPr>
        <p:txBody>
          <a:bodyPr wrap="square" lIns="228589" tIns="228589" rIns="228589" bIns="228589">
            <a:noAutofit/>
          </a:bodyPr>
          <a:lstStyle>
            <a:lvl1pPr marL="0" indent="0">
              <a:buNone/>
              <a:defRPr sz="2800">
                <a:solidFill>
                  <a:schemeClr val="tx2"/>
                </a:solidFill>
                <a:latin typeface="Calibri" panose="020F0502020204030204" pitchFamily="34" charset="0"/>
                <a:cs typeface="Calibri" panose="020F0502020204030204" pitchFamily="34" charset="0"/>
              </a:defRPr>
            </a:lvl1pPr>
            <a:lvl2pPr marL="1300097" indent="-500037">
              <a:defRPr sz="2188">
                <a:latin typeface="Trebuchet MS" pitchFamily="34" charset="0"/>
              </a:defRPr>
            </a:lvl2pPr>
            <a:lvl3pPr marL="1800135" indent="-500037">
              <a:defRPr sz="2188">
                <a:latin typeface="Trebuchet MS" pitchFamily="34" charset="0"/>
              </a:defRPr>
            </a:lvl3pPr>
            <a:lvl4pPr marL="2350177" indent="-550042">
              <a:defRPr sz="2188">
                <a:latin typeface="Trebuchet MS" pitchFamily="34" charset="0"/>
              </a:defRPr>
            </a:lvl4pPr>
            <a:lvl5pPr marL="2750206" indent="-400030">
              <a:defRPr sz="2188">
                <a:latin typeface="Trebuchet MS" pitchFamily="34" charset="0"/>
              </a:defRPr>
            </a:lvl5pPr>
          </a:lstStyle>
          <a:p>
            <a:pPr lvl="0"/>
            <a:r>
              <a:rPr lang="en-US" dirty="0"/>
              <a:t>Type in or paste your text here</a:t>
            </a:r>
          </a:p>
        </p:txBody>
      </p:sp>
      <p:sp>
        <p:nvSpPr>
          <p:cNvPr id="17" name="Text Placeholder 5">
            <a:extLst>
              <a:ext uri="{FF2B5EF4-FFF2-40B4-BE49-F238E27FC236}">
                <a16:creationId xmlns:a16="http://schemas.microsoft.com/office/drawing/2014/main" id="{C42BE438-534B-4D4F-BE91-74FA823A5F0C}"/>
              </a:ext>
            </a:extLst>
          </p:cNvPr>
          <p:cNvSpPr>
            <a:spLocks noGrp="1"/>
          </p:cNvSpPr>
          <p:nvPr>
            <p:ph type="body" sz="quarter" idx="11" hasCustomPrompt="1"/>
          </p:nvPr>
        </p:nvSpPr>
        <p:spPr>
          <a:xfrm>
            <a:off x="1130475" y="9291754"/>
            <a:ext cx="10548896" cy="700185"/>
          </a:xfrm>
          <a:prstGeom prst="rect">
            <a:avLst/>
          </a:prstGeom>
          <a:noFill/>
        </p:spPr>
        <p:txBody>
          <a:bodyPr wrap="square" lIns="91436" tIns="91436" rIns="91436" bIns="91436" anchor="ctr" anchorCtr="0">
            <a:noAutofit/>
          </a:bodyPr>
          <a:lstStyle>
            <a:lvl1pPr marL="0" indent="0" algn="l">
              <a:buNone/>
              <a:defRPr sz="3500" b="1" u="sng" baseline="0">
                <a:solidFill>
                  <a:schemeClr val="accent6"/>
                </a:solidFill>
              </a:defRPr>
            </a:lvl1pPr>
          </a:lstStyle>
          <a:p>
            <a:pPr lvl="0"/>
            <a:r>
              <a:rPr lang="en-US" dirty="0"/>
              <a:t>(click to edit) INTRODUCTION</a:t>
            </a:r>
          </a:p>
        </p:txBody>
      </p:sp>
      <p:sp>
        <p:nvSpPr>
          <p:cNvPr id="18" name="Text Placeholder 5">
            <a:extLst>
              <a:ext uri="{FF2B5EF4-FFF2-40B4-BE49-F238E27FC236}">
                <a16:creationId xmlns:a16="http://schemas.microsoft.com/office/drawing/2014/main" id="{741BD7A8-7FA2-4C99-B1E2-68A6012FFCCD}"/>
              </a:ext>
            </a:extLst>
          </p:cNvPr>
          <p:cNvSpPr>
            <a:spLocks noGrp="1"/>
          </p:cNvSpPr>
          <p:nvPr>
            <p:ph type="body" sz="quarter" idx="20" hasCustomPrompt="1"/>
          </p:nvPr>
        </p:nvSpPr>
        <p:spPr>
          <a:xfrm>
            <a:off x="1130475" y="14643216"/>
            <a:ext cx="10548896" cy="700185"/>
          </a:xfrm>
          <a:prstGeom prst="rect">
            <a:avLst/>
          </a:prstGeom>
          <a:noFill/>
        </p:spPr>
        <p:txBody>
          <a:bodyPr wrap="square" lIns="91436" tIns="91436" rIns="91436" bIns="91436" anchor="ctr" anchorCtr="0">
            <a:noAutofit/>
          </a:bodyPr>
          <a:lstStyle>
            <a:lvl1pPr marL="0" indent="0" algn="l">
              <a:buNone/>
              <a:defRPr sz="3500" b="1" u="sng" baseline="0">
                <a:solidFill>
                  <a:schemeClr val="accent6"/>
                </a:solidFill>
              </a:defRPr>
            </a:lvl1pPr>
          </a:lstStyle>
          <a:p>
            <a:pPr lvl="0"/>
            <a:r>
              <a:rPr lang="en-US" dirty="0"/>
              <a:t>(click to edit) OBJECTIVES</a:t>
            </a:r>
          </a:p>
        </p:txBody>
      </p:sp>
      <p:sp>
        <p:nvSpPr>
          <p:cNvPr id="21" name="Text Placeholder 5">
            <a:extLst>
              <a:ext uri="{FF2B5EF4-FFF2-40B4-BE49-F238E27FC236}">
                <a16:creationId xmlns:a16="http://schemas.microsoft.com/office/drawing/2014/main" id="{9FF9ECD4-5AA0-428D-8EDA-6B7B093FAAF8}"/>
              </a:ext>
            </a:extLst>
          </p:cNvPr>
          <p:cNvSpPr>
            <a:spLocks noGrp="1"/>
          </p:cNvSpPr>
          <p:nvPr>
            <p:ph type="body" sz="quarter" idx="27" hasCustomPrompt="1"/>
          </p:nvPr>
        </p:nvSpPr>
        <p:spPr>
          <a:xfrm>
            <a:off x="1130475" y="20632837"/>
            <a:ext cx="10548896" cy="700185"/>
          </a:xfrm>
          <a:prstGeom prst="rect">
            <a:avLst/>
          </a:prstGeom>
          <a:noFill/>
        </p:spPr>
        <p:txBody>
          <a:bodyPr wrap="square" lIns="91436" tIns="91436" rIns="91436" bIns="91436" anchor="ctr" anchorCtr="0">
            <a:noAutofit/>
          </a:bodyPr>
          <a:lstStyle>
            <a:lvl1pPr marL="0" indent="0" algn="l">
              <a:buNone/>
              <a:defRPr sz="3500" b="1" u="sng" baseline="0">
                <a:solidFill>
                  <a:schemeClr val="accent6"/>
                </a:solidFill>
              </a:defRPr>
            </a:lvl1pPr>
          </a:lstStyle>
          <a:p>
            <a:pPr lvl="0"/>
            <a:r>
              <a:rPr lang="en-US" dirty="0"/>
              <a:t>(click to edit) METHODS</a:t>
            </a:r>
          </a:p>
        </p:txBody>
      </p:sp>
      <p:sp>
        <p:nvSpPr>
          <p:cNvPr id="22" name="Text Placeholder 3">
            <a:extLst>
              <a:ext uri="{FF2B5EF4-FFF2-40B4-BE49-F238E27FC236}">
                <a16:creationId xmlns:a16="http://schemas.microsoft.com/office/drawing/2014/main" id="{45C66389-A284-4602-962E-75183D711F43}"/>
              </a:ext>
            </a:extLst>
          </p:cNvPr>
          <p:cNvSpPr>
            <a:spLocks noGrp="1"/>
          </p:cNvSpPr>
          <p:nvPr>
            <p:ph type="body" sz="quarter" idx="28" hasCustomPrompt="1"/>
          </p:nvPr>
        </p:nvSpPr>
        <p:spPr>
          <a:xfrm>
            <a:off x="1130475" y="21396725"/>
            <a:ext cx="10548896" cy="834824"/>
          </a:xfrm>
          <a:prstGeom prst="rect">
            <a:avLst/>
          </a:prstGeom>
        </p:spPr>
        <p:txBody>
          <a:bodyPr wrap="square" lIns="228589" tIns="228589" rIns="228589" bIns="228589">
            <a:noAutofit/>
          </a:bodyPr>
          <a:lstStyle>
            <a:lvl1pPr marL="0" indent="0">
              <a:buNone/>
              <a:defRPr sz="2800">
                <a:solidFill>
                  <a:schemeClr val="tx2"/>
                </a:solidFill>
                <a:latin typeface="Calibri" panose="020F0502020204030204" pitchFamily="34" charset="0"/>
                <a:cs typeface="Calibri" panose="020F0502020204030204" pitchFamily="34" charset="0"/>
              </a:defRPr>
            </a:lvl1pPr>
            <a:lvl2pPr marL="1300097" indent="-500037">
              <a:defRPr sz="2188">
                <a:latin typeface="Trebuchet MS" pitchFamily="34" charset="0"/>
              </a:defRPr>
            </a:lvl2pPr>
            <a:lvl3pPr marL="1800135" indent="-500037">
              <a:defRPr sz="2188">
                <a:latin typeface="Trebuchet MS" pitchFamily="34" charset="0"/>
              </a:defRPr>
            </a:lvl3pPr>
            <a:lvl4pPr marL="2350177" indent="-550042">
              <a:defRPr sz="2188">
                <a:latin typeface="Trebuchet MS" pitchFamily="34" charset="0"/>
              </a:defRPr>
            </a:lvl4pPr>
            <a:lvl5pPr marL="2750206" indent="-400030">
              <a:defRPr sz="2188">
                <a:latin typeface="Trebuchet MS" pitchFamily="34" charset="0"/>
              </a:defRPr>
            </a:lvl5pPr>
          </a:lstStyle>
          <a:p>
            <a:pPr lvl="0"/>
            <a:r>
              <a:rPr lang="en-US" dirty="0"/>
              <a:t>Type in or paste your text here</a:t>
            </a:r>
          </a:p>
        </p:txBody>
      </p:sp>
      <p:sp>
        <p:nvSpPr>
          <p:cNvPr id="23" name="Text Placeholder 5">
            <a:extLst>
              <a:ext uri="{FF2B5EF4-FFF2-40B4-BE49-F238E27FC236}">
                <a16:creationId xmlns:a16="http://schemas.microsoft.com/office/drawing/2014/main" id="{AE91D803-D542-4567-B0D4-1736461F701B}"/>
              </a:ext>
            </a:extLst>
          </p:cNvPr>
          <p:cNvSpPr>
            <a:spLocks noGrp="1"/>
          </p:cNvSpPr>
          <p:nvPr>
            <p:ph type="body" sz="quarter" idx="29" hasCustomPrompt="1"/>
          </p:nvPr>
        </p:nvSpPr>
        <p:spPr>
          <a:xfrm>
            <a:off x="39485464" y="18446772"/>
            <a:ext cx="10548897" cy="723267"/>
          </a:xfrm>
          <a:prstGeom prst="rect">
            <a:avLst/>
          </a:prstGeom>
          <a:noFill/>
        </p:spPr>
        <p:txBody>
          <a:bodyPr wrap="square" lIns="91436" tIns="91436" rIns="91436" bIns="91436" anchor="ctr" anchorCtr="0">
            <a:spAutoFit/>
          </a:bodyPr>
          <a:lstStyle>
            <a:lvl1pPr marL="0" indent="0" algn="l">
              <a:buNone/>
              <a:defRPr sz="3500" b="1" u="sng" baseline="0">
                <a:solidFill>
                  <a:schemeClr val="accent6"/>
                </a:solidFill>
              </a:defRPr>
            </a:lvl1pPr>
          </a:lstStyle>
          <a:p>
            <a:pPr lvl="0"/>
            <a:r>
              <a:rPr lang="en-US" dirty="0"/>
              <a:t>(click to edit) DISCUSSION</a:t>
            </a:r>
          </a:p>
        </p:txBody>
      </p:sp>
      <p:sp>
        <p:nvSpPr>
          <p:cNvPr id="24" name="Text Placeholder 3">
            <a:extLst>
              <a:ext uri="{FF2B5EF4-FFF2-40B4-BE49-F238E27FC236}">
                <a16:creationId xmlns:a16="http://schemas.microsoft.com/office/drawing/2014/main" id="{AB3C2DAF-2915-49FE-8392-C1EB23B2C6D8}"/>
              </a:ext>
            </a:extLst>
          </p:cNvPr>
          <p:cNvSpPr>
            <a:spLocks noGrp="1"/>
          </p:cNvSpPr>
          <p:nvPr>
            <p:ph type="body" sz="quarter" idx="30" hasCustomPrompt="1"/>
          </p:nvPr>
        </p:nvSpPr>
        <p:spPr>
          <a:xfrm>
            <a:off x="39485464" y="19184601"/>
            <a:ext cx="10548897" cy="892530"/>
          </a:xfrm>
          <a:prstGeom prst="rect">
            <a:avLst/>
          </a:prstGeom>
        </p:spPr>
        <p:txBody>
          <a:bodyPr wrap="square" lIns="228589" tIns="228589" rIns="228589" bIns="228589">
            <a:spAutoFit/>
          </a:bodyPr>
          <a:lstStyle>
            <a:lvl1pPr marL="0" indent="0">
              <a:buNone/>
              <a:defRPr sz="2800">
                <a:solidFill>
                  <a:schemeClr val="tx2"/>
                </a:solidFill>
                <a:latin typeface="Calibri" panose="020F0502020204030204" pitchFamily="34" charset="0"/>
                <a:cs typeface="Calibri" panose="020F0502020204030204" pitchFamily="34" charset="0"/>
              </a:defRPr>
            </a:lvl1pPr>
            <a:lvl2pPr marL="1300097" indent="-500037">
              <a:defRPr sz="2188">
                <a:latin typeface="Trebuchet MS" pitchFamily="34" charset="0"/>
              </a:defRPr>
            </a:lvl2pPr>
            <a:lvl3pPr marL="1800135" indent="-500037">
              <a:defRPr sz="2188">
                <a:latin typeface="Trebuchet MS" pitchFamily="34" charset="0"/>
              </a:defRPr>
            </a:lvl3pPr>
            <a:lvl4pPr marL="2350177" indent="-550042">
              <a:defRPr sz="2188">
                <a:latin typeface="Trebuchet MS" pitchFamily="34" charset="0"/>
              </a:defRPr>
            </a:lvl4pPr>
            <a:lvl5pPr marL="2750206" indent="-400030">
              <a:defRPr sz="2188">
                <a:latin typeface="Trebuchet MS" pitchFamily="34" charset="0"/>
              </a:defRPr>
            </a:lvl5pPr>
          </a:lstStyle>
          <a:p>
            <a:pPr lvl="0"/>
            <a:r>
              <a:rPr lang="en-US" dirty="0"/>
              <a:t>Type in or paste your text here</a:t>
            </a:r>
          </a:p>
        </p:txBody>
      </p:sp>
      <p:sp>
        <p:nvSpPr>
          <p:cNvPr id="31" name="Text Placeholder 3">
            <a:extLst>
              <a:ext uri="{FF2B5EF4-FFF2-40B4-BE49-F238E27FC236}">
                <a16:creationId xmlns:a16="http://schemas.microsoft.com/office/drawing/2014/main" id="{832142D1-5732-4386-A257-BE495B6263F6}"/>
              </a:ext>
            </a:extLst>
          </p:cNvPr>
          <p:cNvSpPr>
            <a:spLocks noGrp="1"/>
          </p:cNvSpPr>
          <p:nvPr>
            <p:ph type="body" sz="quarter" idx="96" hasCustomPrompt="1"/>
          </p:nvPr>
        </p:nvSpPr>
        <p:spPr>
          <a:xfrm>
            <a:off x="1130475" y="15374281"/>
            <a:ext cx="10548896" cy="834824"/>
          </a:xfrm>
          <a:prstGeom prst="rect">
            <a:avLst/>
          </a:prstGeom>
        </p:spPr>
        <p:txBody>
          <a:bodyPr wrap="square" lIns="228589" tIns="228589" rIns="228589" bIns="228589">
            <a:noAutofit/>
          </a:bodyPr>
          <a:lstStyle>
            <a:lvl1pPr marL="0" indent="0">
              <a:buNone/>
              <a:defRPr sz="2800">
                <a:solidFill>
                  <a:schemeClr val="tx2"/>
                </a:solidFill>
                <a:latin typeface="Calibri" panose="020F0502020204030204" pitchFamily="34" charset="0"/>
                <a:cs typeface="Calibri" panose="020F0502020204030204" pitchFamily="34" charset="0"/>
              </a:defRPr>
            </a:lvl1pPr>
            <a:lvl2pPr marL="1300097" indent="-500037">
              <a:defRPr sz="2188">
                <a:latin typeface="Trebuchet MS" pitchFamily="34" charset="0"/>
              </a:defRPr>
            </a:lvl2pPr>
            <a:lvl3pPr marL="1800135" indent="-500037">
              <a:defRPr sz="2188">
                <a:latin typeface="Trebuchet MS" pitchFamily="34" charset="0"/>
              </a:defRPr>
            </a:lvl3pPr>
            <a:lvl4pPr marL="2350177" indent="-550042">
              <a:defRPr sz="2188">
                <a:latin typeface="Trebuchet MS" pitchFamily="34" charset="0"/>
              </a:defRPr>
            </a:lvl4pPr>
            <a:lvl5pPr marL="2750206" indent="-400030">
              <a:defRPr sz="2188">
                <a:latin typeface="Trebuchet MS" pitchFamily="34" charset="0"/>
              </a:defRPr>
            </a:lvl5pPr>
          </a:lstStyle>
          <a:p>
            <a:pPr lvl="0"/>
            <a:r>
              <a:rPr lang="en-US" dirty="0"/>
              <a:t>Type in or paste your text here</a:t>
            </a:r>
          </a:p>
        </p:txBody>
      </p:sp>
      <p:sp>
        <p:nvSpPr>
          <p:cNvPr id="34" name="Text Placeholder 76">
            <a:extLst>
              <a:ext uri="{FF2B5EF4-FFF2-40B4-BE49-F238E27FC236}">
                <a16:creationId xmlns:a16="http://schemas.microsoft.com/office/drawing/2014/main" id="{1667C7F9-14EA-45E8-AB26-33D1312043A4}"/>
              </a:ext>
            </a:extLst>
          </p:cNvPr>
          <p:cNvSpPr>
            <a:spLocks noGrp="1"/>
          </p:cNvSpPr>
          <p:nvPr>
            <p:ph type="body" sz="quarter" idx="154" hasCustomPrompt="1"/>
          </p:nvPr>
        </p:nvSpPr>
        <p:spPr>
          <a:xfrm>
            <a:off x="14422585" y="3242924"/>
            <a:ext cx="17415164" cy="6798015"/>
          </a:xfrm>
          <a:prstGeom prst="rect">
            <a:avLst/>
          </a:prstGeom>
        </p:spPr>
        <p:txBody>
          <a:bodyPr wrap="square" anchor="t" anchorCtr="0">
            <a:spAutoFit/>
          </a:bodyPr>
          <a:lstStyle>
            <a:lvl1pPr marL="0" indent="0" algn="l">
              <a:buFontTx/>
              <a:buNone/>
              <a:defRPr sz="14525" b="1">
                <a:solidFill>
                  <a:schemeClr val="bg1"/>
                </a:solidFill>
                <a:latin typeface="+mj-lt"/>
              </a:defRPr>
            </a:lvl1pPr>
            <a:lvl2pPr>
              <a:buFontTx/>
              <a:buNone/>
              <a:defRPr sz="6300"/>
            </a:lvl2pPr>
            <a:lvl3pPr>
              <a:buFontTx/>
              <a:buNone/>
              <a:defRPr sz="6300"/>
            </a:lvl3pPr>
            <a:lvl4pPr>
              <a:buFontTx/>
              <a:buNone/>
              <a:defRPr sz="6300"/>
            </a:lvl4pPr>
            <a:lvl5pPr>
              <a:buFontTx/>
              <a:buNone/>
              <a:defRPr sz="6300"/>
            </a:lvl5pPr>
          </a:lstStyle>
          <a:p>
            <a:pPr lvl="0"/>
            <a:r>
              <a:rPr lang="en-US" dirty="0"/>
              <a:t>Click here to add main finding and bold the important words. </a:t>
            </a:r>
          </a:p>
        </p:txBody>
      </p:sp>
      <p:sp>
        <p:nvSpPr>
          <p:cNvPr id="35" name="Picture Placeholder 2">
            <a:extLst>
              <a:ext uri="{FF2B5EF4-FFF2-40B4-BE49-F238E27FC236}">
                <a16:creationId xmlns:a16="http://schemas.microsoft.com/office/drawing/2014/main" id="{37B99B1F-64AC-43D7-AE4F-A2B472C1382A}"/>
              </a:ext>
            </a:extLst>
          </p:cNvPr>
          <p:cNvSpPr>
            <a:spLocks noGrp="1"/>
          </p:cNvSpPr>
          <p:nvPr>
            <p:ph type="pic" sz="quarter" idx="155" hasCustomPrompt="1"/>
          </p:nvPr>
        </p:nvSpPr>
        <p:spPr>
          <a:xfrm>
            <a:off x="23566585" y="19844906"/>
            <a:ext cx="8229600" cy="7200900"/>
          </a:xfrm>
          <a:prstGeom prst="rect">
            <a:avLst/>
          </a:prstGeom>
        </p:spPr>
        <p:txBody>
          <a:bodyPr anchor="ctr" anchorCtr="0"/>
          <a:lstStyle>
            <a:lvl1pPr marL="0" indent="0" algn="ctr">
              <a:buNone/>
              <a:defRPr sz="7700">
                <a:solidFill>
                  <a:schemeClr val="accent4"/>
                </a:solidFill>
              </a:defRPr>
            </a:lvl1pPr>
          </a:lstStyle>
          <a:p>
            <a:r>
              <a:rPr lang="en-US" dirty="0"/>
              <a:t>CLICK TO ADD</a:t>
            </a:r>
            <a:br>
              <a:rPr lang="en-US" dirty="0"/>
            </a:br>
            <a:r>
              <a:rPr lang="en-US" dirty="0"/>
              <a:t>QR CODE</a:t>
            </a:r>
          </a:p>
        </p:txBody>
      </p:sp>
      <p:sp>
        <p:nvSpPr>
          <p:cNvPr id="36" name="Text Placeholder 76">
            <a:extLst>
              <a:ext uri="{FF2B5EF4-FFF2-40B4-BE49-F238E27FC236}">
                <a16:creationId xmlns:a16="http://schemas.microsoft.com/office/drawing/2014/main" id="{CD1F7629-EBC2-489E-A098-5076C0E98C5A}"/>
              </a:ext>
            </a:extLst>
          </p:cNvPr>
          <p:cNvSpPr>
            <a:spLocks noGrp="1"/>
          </p:cNvSpPr>
          <p:nvPr>
            <p:ph type="body" sz="quarter" idx="157" hasCustomPrompt="1"/>
          </p:nvPr>
        </p:nvSpPr>
        <p:spPr>
          <a:xfrm>
            <a:off x="1130475" y="4284936"/>
            <a:ext cx="10548896" cy="1238794"/>
          </a:xfrm>
          <a:prstGeom prst="rect">
            <a:avLst/>
          </a:prstGeom>
        </p:spPr>
        <p:txBody>
          <a:bodyPr anchor="t" anchorCtr="0">
            <a:noAutofit/>
          </a:bodyPr>
          <a:lstStyle>
            <a:lvl1pPr marL="0" indent="0" algn="l">
              <a:buFontTx/>
              <a:buNone/>
              <a:defRPr sz="3850" b="1">
                <a:solidFill>
                  <a:schemeClr val="tx2"/>
                </a:solidFill>
                <a:latin typeface="+mj-lt"/>
              </a:defRPr>
            </a:lvl1pPr>
            <a:lvl2pPr>
              <a:buFontTx/>
              <a:buNone/>
              <a:defRPr sz="6300"/>
            </a:lvl2pPr>
            <a:lvl3pPr>
              <a:buFontTx/>
              <a:buNone/>
              <a:defRPr sz="6300"/>
            </a:lvl3pPr>
            <a:lvl4pPr>
              <a:buFontTx/>
              <a:buNone/>
              <a:defRPr sz="6300"/>
            </a:lvl4pPr>
            <a:lvl5pPr>
              <a:buFontTx/>
              <a:buNone/>
              <a:defRPr sz="6300"/>
            </a:lvl5pPr>
          </a:lstStyle>
          <a:p>
            <a:pPr lvl="0"/>
            <a:r>
              <a:rPr lang="en-US" dirty="0"/>
              <a:t>Click here to add Authors</a:t>
            </a:r>
          </a:p>
        </p:txBody>
      </p:sp>
      <p:sp>
        <p:nvSpPr>
          <p:cNvPr id="37" name="Text Placeholder 76">
            <a:extLst>
              <a:ext uri="{FF2B5EF4-FFF2-40B4-BE49-F238E27FC236}">
                <a16:creationId xmlns:a16="http://schemas.microsoft.com/office/drawing/2014/main" id="{75D5DFBE-94E0-4F54-980F-83EFB231F19B}"/>
              </a:ext>
            </a:extLst>
          </p:cNvPr>
          <p:cNvSpPr>
            <a:spLocks noGrp="1"/>
          </p:cNvSpPr>
          <p:nvPr>
            <p:ph type="body" sz="quarter" idx="158" hasCustomPrompt="1"/>
          </p:nvPr>
        </p:nvSpPr>
        <p:spPr>
          <a:xfrm>
            <a:off x="1130475" y="5580969"/>
            <a:ext cx="10548896" cy="1238794"/>
          </a:xfrm>
          <a:prstGeom prst="rect">
            <a:avLst/>
          </a:prstGeom>
        </p:spPr>
        <p:txBody>
          <a:bodyPr anchor="t" anchorCtr="0">
            <a:noAutofit/>
          </a:bodyPr>
          <a:lstStyle>
            <a:lvl1pPr marL="0" indent="0" algn="l">
              <a:buFontTx/>
              <a:buNone/>
              <a:defRPr sz="3150" b="1">
                <a:solidFill>
                  <a:schemeClr val="tx2"/>
                </a:solidFill>
                <a:latin typeface="+mj-lt"/>
              </a:defRPr>
            </a:lvl1pPr>
            <a:lvl2pPr>
              <a:buFontTx/>
              <a:buNone/>
              <a:defRPr sz="6300"/>
            </a:lvl2pPr>
            <a:lvl3pPr>
              <a:buFontTx/>
              <a:buNone/>
              <a:defRPr sz="6300"/>
            </a:lvl3pPr>
            <a:lvl4pPr>
              <a:buFontTx/>
              <a:buNone/>
              <a:defRPr sz="6300"/>
            </a:lvl4pPr>
            <a:lvl5pPr>
              <a:buFontTx/>
              <a:buNone/>
              <a:defRPr sz="6300"/>
            </a:lvl5pPr>
          </a:lstStyle>
          <a:p>
            <a:pPr lvl="0"/>
            <a:r>
              <a:rPr lang="en-US" dirty="0"/>
              <a:t>Click here to add Affiliations</a:t>
            </a:r>
          </a:p>
        </p:txBody>
      </p:sp>
      <p:sp>
        <p:nvSpPr>
          <p:cNvPr id="38" name="Text Placeholder 5">
            <a:extLst>
              <a:ext uri="{FF2B5EF4-FFF2-40B4-BE49-F238E27FC236}">
                <a16:creationId xmlns:a16="http://schemas.microsoft.com/office/drawing/2014/main" id="{5E9E6AB9-C0C4-4FCB-8D5D-C2FFB76EEBD6}"/>
              </a:ext>
            </a:extLst>
          </p:cNvPr>
          <p:cNvSpPr>
            <a:spLocks noGrp="1"/>
          </p:cNvSpPr>
          <p:nvPr>
            <p:ph type="body" sz="quarter" idx="163" hasCustomPrompt="1"/>
          </p:nvPr>
        </p:nvSpPr>
        <p:spPr>
          <a:xfrm>
            <a:off x="39527028" y="1757326"/>
            <a:ext cx="10548897" cy="723267"/>
          </a:xfrm>
          <a:prstGeom prst="rect">
            <a:avLst/>
          </a:prstGeom>
          <a:noFill/>
        </p:spPr>
        <p:txBody>
          <a:bodyPr wrap="square" lIns="91436" tIns="91436" rIns="91436" bIns="91436" anchor="ctr" anchorCtr="0">
            <a:spAutoFit/>
          </a:bodyPr>
          <a:lstStyle>
            <a:lvl1pPr marL="0" indent="0" algn="l">
              <a:buNone/>
              <a:defRPr sz="3500" b="1" u="sng" baseline="0">
                <a:solidFill>
                  <a:schemeClr val="accent6"/>
                </a:solidFill>
              </a:defRPr>
            </a:lvl1pPr>
          </a:lstStyle>
          <a:p>
            <a:pPr lvl="0"/>
            <a:r>
              <a:rPr lang="en-US" dirty="0"/>
              <a:t>(click to edit) RESULTS</a:t>
            </a:r>
          </a:p>
        </p:txBody>
      </p:sp>
      <p:sp>
        <p:nvSpPr>
          <p:cNvPr id="39" name="Text Placeholder 3">
            <a:extLst>
              <a:ext uri="{FF2B5EF4-FFF2-40B4-BE49-F238E27FC236}">
                <a16:creationId xmlns:a16="http://schemas.microsoft.com/office/drawing/2014/main" id="{62405363-D25D-4899-A9DC-E39B55D4CFDB}"/>
              </a:ext>
            </a:extLst>
          </p:cNvPr>
          <p:cNvSpPr>
            <a:spLocks noGrp="1"/>
          </p:cNvSpPr>
          <p:nvPr>
            <p:ph type="body" sz="quarter" idx="164" hasCustomPrompt="1"/>
          </p:nvPr>
        </p:nvSpPr>
        <p:spPr>
          <a:xfrm>
            <a:off x="39527028" y="2506095"/>
            <a:ext cx="10548897" cy="923157"/>
          </a:xfrm>
          <a:prstGeom prst="rect">
            <a:avLst/>
          </a:prstGeom>
        </p:spPr>
        <p:txBody>
          <a:bodyPr wrap="square" lIns="228589" tIns="228589" rIns="228589" bIns="228589">
            <a:noAutofit/>
          </a:bodyPr>
          <a:lstStyle>
            <a:lvl1pPr marL="0" indent="0">
              <a:buNone/>
              <a:defRPr sz="2800">
                <a:solidFill>
                  <a:schemeClr val="tx2"/>
                </a:solidFill>
                <a:latin typeface="Calibri" panose="020F0502020204030204" pitchFamily="34" charset="0"/>
                <a:cs typeface="Calibri" panose="020F0502020204030204" pitchFamily="34" charset="0"/>
              </a:defRPr>
            </a:lvl1pPr>
            <a:lvl2pPr marL="1300097" indent="-500037">
              <a:defRPr sz="2188">
                <a:latin typeface="Trebuchet MS" pitchFamily="34" charset="0"/>
              </a:defRPr>
            </a:lvl2pPr>
            <a:lvl3pPr marL="1800135" indent="-500037">
              <a:defRPr sz="2188">
                <a:latin typeface="Trebuchet MS" pitchFamily="34" charset="0"/>
              </a:defRPr>
            </a:lvl3pPr>
            <a:lvl4pPr marL="2350177" indent="-550042">
              <a:defRPr sz="2188">
                <a:latin typeface="Trebuchet MS" pitchFamily="34" charset="0"/>
              </a:defRPr>
            </a:lvl4pPr>
            <a:lvl5pPr marL="2750206" indent="-400030">
              <a:defRPr sz="2188">
                <a:latin typeface="Trebuchet MS" pitchFamily="34" charset="0"/>
              </a:defRPr>
            </a:lvl5pPr>
          </a:lstStyle>
          <a:p>
            <a:pPr lvl="0"/>
            <a:r>
              <a:rPr lang="en-US" dirty="0"/>
              <a:t>Add Tables and Figures in this section.</a:t>
            </a:r>
          </a:p>
        </p:txBody>
      </p:sp>
      <p:sp>
        <p:nvSpPr>
          <p:cNvPr id="40" name="Text Placeholder 76">
            <a:extLst>
              <a:ext uri="{FF2B5EF4-FFF2-40B4-BE49-F238E27FC236}">
                <a16:creationId xmlns:a16="http://schemas.microsoft.com/office/drawing/2014/main" id="{653A30BF-5405-472A-8037-8ACA297E1E96}"/>
              </a:ext>
            </a:extLst>
          </p:cNvPr>
          <p:cNvSpPr>
            <a:spLocks noGrp="1"/>
          </p:cNvSpPr>
          <p:nvPr>
            <p:ph type="body" sz="quarter" idx="156" hasCustomPrompt="1"/>
          </p:nvPr>
        </p:nvSpPr>
        <p:spPr>
          <a:xfrm>
            <a:off x="1130476" y="1757894"/>
            <a:ext cx="10548897" cy="2438719"/>
          </a:xfrm>
          <a:prstGeom prst="rect">
            <a:avLst/>
          </a:prstGeom>
        </p:spPr>
        <p:txBody>
          <a:bodyPr anchor="t" anchorCtr="0">
            <a:noAutofit/>
          </a:bodyPr>
          <a:lstStyle>
            <a:lvl1pPr marL="0" indent="0" algn="l">
              <a:buFontTx/>
              <a:buNone/>
              <a:defRPr sz="5775" b="1">
                <a:solidFill>
                  <a:schemeClr val="tx2"/>
                </a:solidFill>
                <a:latin typeface="+mj-lt"/>
              </a:defRPr>
            </a:lvl1pPr>
            <a:lvl2pPr>
              <a:buFontTx/>
              <a:buNone/>
              <a:defRPr sz="6300"/>
            </a:lvl2pPr>
            <a:lvl3pPr>
              <a:buFontTx/>
              <a:buNone/>
              <a:defRPr sz="6300"/>
            </a:lvl3pPr>
            <a:lvl4pPr>
              <a:buFontTx/>
              <a:buNone/>
              <a:defRPr sz="6300"/>
            </a:lvl4pPr>
            <a:lvl5pPr>
              <a:buFontTx/>
              <a:buNone/>
              <a:defRPr sz="6300"/>
            </a:lvl5pPr>
          </a:lstStyle>
          <a:p>
            <a:pPr lvl="0"/>
            <a:r>
              <a:rPr lang="en-US" dirty="0"/>
              <a:t>Click here to add Poster Title</a:t>
            </a:r>
          </a:p>
        </p:txBody>
      </p:sp>
    </p:spTree>
    <p:extLst>
      <p:ext uri="{BB962C8B-B14F-4D97-AF65-F5344CB8AC3E}">
        <p14:creationId xmlns:p14="http://schemas.microsoft.com/office/powerpoint/2010/main" val="2503533789"/>
      </p:ext>
    </p:extLst>
  </p:cSld>
  <p:clrMapOvr>
    <a:masterClrMapping/>
  </p:clrMapOvr>
  <p:extLst>
    <p:ext uri="{DCECCB84-F9BA-43D5-87BE-67443E8EF086}">
      <p15:sldGuideLst xmlns:p15="http://schemas.microsoft.com/office/powerpoint/2012/main">
        <p15:guide id="2" pos="7392" userDrawn="1">
          <p15:clr>
            <a:srgbClr val="FBAE40"/>
          </p15:clr>
        </p15:guide>
        <p15:guide id="3" pos="24864" userDrawn="1">
          <p15:clr>
            <a:srgbClr val="FBAE40"/>
          </p15:clr>
        </p15:guide>
        <p15:guide id="4" pos="24192" userDrawn="1">
          <p15:clr>
            <a:srgbClr val="FBAE40"/>
          </p15:clr>
        </p15:guide>
        <p15:guide id="5" pos="31584" userDrawn="1">
          <p15:clr>
            <a:srgbClr val="FBAE40"/>
          </p15:clr>
        </p15:guide>
        <p15:guide id="6" pos="8064" userDrawn="1">
          <p15:clr>
            <a:srgbClr val="FBAE40"/>
          </p15:clr>
        </p15:guide>
        <p15:guide id="7" pos="672" userDrawn="1">
          <p15:clr>
            <a:srgbClr val="FBAE40"/>
          </p15:clr>
        </p15:guide>
        <p15:guide id="9" orient="horz" pos="1071" userDrawn="1">
          <p15:clr>
            <a:srgbClr val="FBAE40"/>
          </p15:clr>
        </p15:guide>
        <p15:guide id="10" orient="horz" pos="17052"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F896691F-3283-DE4D-A262-B7A29B5D85DD}"/>
              </a:ext>
            </a:extLst>
          </p:cNvPr>
          <p:cNvSpPr/>
          <p:nvPr userDrawn="1"/>
        </p:nvSpPr>
        <p:spPr>
          <a:xfrm>
            <a:off x="0" y="-3784"/>
            <a:ext cx="51206400" cy="28851782"/>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780"/>
          </a:p>
        </p:txBody>
      </p:sp>
      <p:sp>
        <p:nvSpPr>
          <p:cNvPr id="10" name="Text Box 14"/>
          <p:cNvSpPr txBox="1">
            <a:spLocks noChangeArrowheads="1"/>
          </p:cNvSpPr>
          <p:nvPr/>
        </p:nvSpPr>
        <p:spPr bwMode="auto">
          <a:xfrm>
            <a:off x="1828523" y="28342047"/>
            <a:ext cx="2933700" cy="348486"/>
          </a:xfrm>
          <a:prstGeom prst="rect">
            <a:avLst/>
          </a:prstGeom>
          <a:noFill/>
          <a:ln w="9525">
            <a:noFill/>
            <a:miter lim="800000"/>
            <a:headEnd/>
            <a:tailEnd/>
          </a:ln>
          <a:effectLst/>
        </p:spPr>
        <p:txBody>
          <a:bodyPr lIns="93165" tIns="46574" rIns="93165" bIns="46574">
            <a:spAutoFit/>
          </a:bodyPr>
          <a:lstStyle/>
          <a:p>
            <a:pPr eaLnBrk="0" hangingPunct="0">
              <a:lnSpc>
                <a:spcPct val="65000"/>
              </a:lnSpc>
              <a:spcBef>
                <a:spcPct val="50000"/>
              </a:spcBef>
              <a:defRPr/>
            </a:pPr>
            <a:r>
              <a:rPr lang="en-US" sz="51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1123" b="1" dirty="0">
                <a:solidFill>
                  <a:schemeClr val="bg1">
                    <a:lumMod val="75000"/>
                  </a:schemeClr>
                </a:solidFill>
                <a:latin typeface="Arial" charset="0"/>
              </a:rPr>
              <a:t>www.PosterPresentations.com</a:t>
            </a:r>
          </a:p>
        </p:txBody>
      </p:sp>
      <p:sp>
        <p:nvSpPr>
          <p:cNvPr id="33" name="Rectangle 32">
            <a:extLst>
              <a:ext uri="{FF2B5EF4-FFF2-40B4-BE49-F238E27FC236}">
                <a16:creationId xmlns:a16="http://schemas.microsoft.com/office/drawing/2014/main" id="{8B239566-0032-594E-87CC-F52C9841D2C1}"/>
              </a:ext>
            </a:extLst>
          </p:cNvPr>
          <p:cNvSpPr/>
          <p:nvPr userDrawn="1"/>
        </p:nvSpPr>
        <p:spPr>
          <a:xfrm>
            <a:off x="0" y="27914581"/>
            <a:ext cx="51206400" cy="90005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780"/>
          </a:p>
        </p:txBody>
      </p:sp>
      <p:sp>
        <p:nvSpPr>
          <p:cNvPr id="34" name="Rectangle 33">
            <a:extLst>
              <a:ext uri="{FF2B5EF4-FFF2-40B4-BE49-F238E27FC236}">
                <a16:creationId xmlns:a16="http://schemas.microsoft.com/office/drawing/2014/main" id="{C85F28D0-47AE-074E-8801-CCC11808041B}"/>
              </a:ext>
            </a:extLst>
          </p:cNvPr>
          <p:cNvSpPr/>
          <p:nvPr userDrawn="1"/>
        </p:nvSpPr>
        <p:spPr>
          <a:xfrm>
            <a:off x="0" y="-3783"/>
            <a:ext cx="51206400" cy="90005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780"/>
          </a:p>
        </p:txBody>
      </p:sp>
      <p:sp>
        <p:nvSpPr>
          <p:cNvPr id="35" name="Rounded Rectangle 34">
            <a:extLst>
              <a:ext uri="{FF2B5EF4-FFF2-40B4-BE49-F238E27FC236}">
                <a16:creationId xmlns:a16="http://schemas.microsoft.com/office/drawing/2014/main" id="{EE937E76-4906-974E-BFC4-59D3C8CF049E}"/>
              </a:ext>
            </a:extLst>
          </p:cNvPr>
          <p:cNvSpPr/>
          <p:nvPr userDrawn="1"/>
        </p:nvSpPr>
        <p:spPr>
          <a:xfrm>
            <a:off x="12801600" y="-3784"/>
            <a:ext cx="25603200" cy="28803600"/>
          </a:xfrm>
          <a:prstGeom prst="roundRect">
            <a:avLst>
              <a:gd name="adj" fmla="val 67"/>
            </a:avLst>
          </a:prstGeom>
          <a:solidFill>
            <a:schemeClr val="accent6"/>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270"/>
          </a:p>
        </p:txBody>
      </p:sp>
      <p:sp>
        <p:nvSpPr>
          <p:cNvPr id="40" name="Text Box 14">
            <a:extLst>
              <a:ext uri="{FF2B5EF4-FFF2-40B4-BE49-F238E27FC236}">
                <a16:creationId xmlns:a16="http://schemas.microsoft.com/office/drawing/2014/main" id="{C3373478-AEF9-754C-ABC7-23EC1B52CE0C}"/>
              </a:ext>
            </a:extLst>
          </p:cNvPr>
          <p:cNvSpPr txBox="1">
            <a:spLocks noChangeArrowheads="1"/>
          </p:cNvSpPr>
          <p:nvPr userDrawn="1"/>
        </p:nvSpPr>
        <p:spPr bwMode="auto">
          <a:xfrm>
            <a:off x="817455" y="28019323"/>
            <a:ext cx="9673396" cy="663678"/>
          </a:xfrm>
          <a:prstGeom prst="rect">
            <a:avLst/>
          </a:prstGeom>
          <a:noFill/>
          <a:ln w="9525">
            <a:noFill/>
            <a:miter lim="800000"/>
            <a:headEnd/>
            <a:tailEnd/>
          </a:ln>
          <a:effectLst/>
        </p:spPr>
        <p:txBody>
          <a:bodyPr wrap="square" lIns="265003" tIns="132478" rIns="265003" bIns="132478">
            <a:spAutoFit/>
          </a:bodyPr>
          <a:lstStyle/>
          <a:p>
            <a:pPr eaLnBrk="0" hangingPunct="0">
              <a:lnSpc>
                <a:spcPts val="788"/>
              </a:lnSpc>
              <a:spcBef>
                <a:spcPct val="50000"/>
              </a:spcBef>
              <a:defRPr/>
            </a:pPr>
            <a:r>
              <a:rPr lang="en-US" sz="1072" b="1" dirty="0">
                <a:solidFill>
                  <a:schemeClr val="bg1">
                    <a:lumMod val="50000"/>
                  </a:schemeClr>
                </a:solidFill>
                <a:latin typeface="Arial" charset="0"/>
              </a:rPr>
              <a:t>RESEARCH POSTER PRESENTATION TEMPLATE © 2019</a:t>
            </a:r>
          </a:p>
          <a:p>
            <a:pPr eaLnBrk="0" hangingPunct="0">
              <a:lnSpc>
                <a:spcPts val="788"/>
              </a:lnSpc>
              <a:spcBef>
                <a:spcPct val="50000"/>
              </a:spcBef>
              <a:defRPr/>
            </a:pPr>
            <a:r>
              <a:rPr lang="en-US" sz="2041"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4480464" rtl="0" eaLnBrk="1" latinLnBrk="0" hangingPunct="1">
        <a:spcBef>
          <a:spcPct val="0"/>
        </a:spcBef>
        <a:buNone/>
        <a:defRPr sz="8984" kern="1200">
          <a:solidFill>
            <a:schemeClr val="bg1"/>
          </a:solidFill>
          <a:latin typeface="Trebuchet MS" pitchFamily="34" charset="0"/>
          <a:ea typeface="+mj-ea"/>
          <a:cs typeface="+mj-cs"/>
        </a:defRPr>
      </a:lvl1pPr>
    </p:titleStyle>
    <p:bodyStyle>
      <a:lvl1pPr marL="1680174" indent="-1680174" algn="l" defTabSz="4480464" rtl="0" eaLnBrk="1" latinLnBrk="0" hangingPunct="1">
        <a:spcBef>
          <a:spcPct val="20000"/>
        </a:spcBef>
        <a:buFont typeface="Arial" pitchFamily="34" charset="0"/>
        <a:buChar char="•"/>
        <a:defRPr sz="15721" kern="1200">
          <a:solidFill>
            <a:schemeClr val="tx1"/>
          </a:solidFill>
          <a:latin typeface="+mn-lt"/>
          <a:ea typeface="+mn-ea"/>
          <a:cs typeface="+mn-cs"/>
        </a:defRPr>
      </a:lvl1pPr>
      <a:lvl2pPr marL="3640377" indent="-1400144" algn="l" defTabSz="4480464" rtl="0" eaLnBrk="1" latinLnBrk="0" hangingPunct="1">
        <a:spcBef>
          <a:spcPct val="20000"/>
        </a:spcBef>
        <a:buFont typeface="Arial" pitchFamily="34" charset="0"/>
        <a:buChar char="–"/>
        <a:defRPr sz="13781" kern="1200">
          <a:solidFill>
            <a:schemeClr val="tx1"/>
          </a:solidFill>
          <a:latin typeface="+mn-lt"/>
          <a:ea typeface="+mn-ea"/>
          <a:cs typeface="+mn-cs"/>
        </a:defRPr>
      </a:lvl2pPr>
      <a:lvl3pPr marL="5600580" indent="-1120117" algn="l" defTabSz="4480464" rtl="0" eaLnBrk="1" latinLnBrk="0" hangingPunct="1">
        <a:spcBef>
          <a:spcPct val="20000"/>
        </a:spcBef>
        <a:buFont typeface="Arial" pitchFamily="34" charset="0"/>
        <a:buChar char="•"/>
        <a:defRPr sz="11842" kern="1200">
          <a:solidFill>
            <a:schemeClr val="tx1"/>
          </a:solidFill>
          <a:latin typeface="+mn-lt"/>
          <a:ea typeface="+mn-ea"/>
          <a:cs typeface="+mn-cs"/>
        </a:defRPr>
      </a:lvl3pPr>
      <a:lvl4pPr marL="7840813"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4pPr>
      <a:lvl5pPr marL="10081044"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5pPr>
      <a:lvl6pPr marL="12321277"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6pPr>
      <a:lvl7pPr marL="14561507"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7pPr>
      <a:lvl8pPr marL="16801740"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8pPr>
      <a:lvl9pPr marL="19041971"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9pPr>
    </p:bodyStyle>
    <p:otherStyle>
      <a:defPPr>
        <a:defRPr lang="en-US"/>
      </a:defPPr>
      <a:lvl1pPr marL="0" algn="l" defTabSz="4480464" rtl="0" eaLnBrk="1" latinLnBrk="0" hangingPunct="1">
        <a:defRPr sz="8780" kern="1200">
          <a:solidFill>
            <a:schemeClr val="tx1"/>
          </a:solidFill>
          <a:latin typeface="+mn-lt"/>
          <a:ea typeface="+mn-ea"/>
          <a:cs typeface="+mn-cs"/>
        </a:defRPr>
      </a:lvl1pPr>
      <a:lvl2pPr marL="2240233" algn="l" defTabSz="4480464" rtl="0" eaLnBrk="1" latinLnBrk="0" hangingPunct="1">
        <a:defRPr sz="8780" kern="1200">
          <a:solidFill>
            <a:schemeClr val="tx1"/>
          </a:solidFill>
          <a:latin typeface="+mn-lt"/>
          <a:ea typeface="+mn-ea"/>
          <a:cs typeface="+mn-cs"/>
        </a:defRPr>
      </a:lvl2pPr>
      <a:lvl3pPr marL="4480464" algn="l" defTabSz="4480464" rtl="0" eaLnBrk="1" latinLnBrk="0" hangingPunct="1">
        <a:defRPr sz="8780" kern="1200">
          <a:solidFill>
            <a:schemeClr val="tx1"/>
          </a:solidFill>
          <a:latin typeface="+mn-lt"/>
          <a:ea typeface="+mn-ea"/>
          <a:cs typeface="+mn-cs"/>
        </a:defRPr>
      </a:lvl3pPr>
      <a:lvl4pPr marL="6720697" algn="l" defTabSz="4480464" rtl="0" eaLnBrk="1" latinLnBrk="0" hangingPunct="1">
        <a:defRPr sz="8780" kern="1200">
          <a:solidFill>
            <a:schemeClr val="tx1"/>
          </a:solidFill>
          <a:latin typeface="+mn-lt"/>
          <a:ea typeface="+mn-ea"/>
          <a:cs typeface="+mn-cs"/>
        </a:defRPr>
      </a:lvl4pPr>
      <a:lvl5pPr marL="8960928" algn="l" defTabSz="4480464" rtl="0" eaLnBrk="1" latinLnBrk="0" hangingPunct="1">
        <a:defRPr sz="8780" kern="1200">
          <a:solidFill>
            <a:schemeClr val="tx1"/>
          </a:solidFill>
          <a:latin typeface="+mn-lt"/>
          <a:ea typeface="+mn-ea"/>
          <a:cs typeface="+mn-cs"/>
        </a:defRPr>
      </a:lvl5pPr>
      <a:lvl6pPr marL="11201160" algn="l" defTabSz="4480464" rtl="0" eaLnBrk="1" latinLnBrk="0" hangingPunct="1">
        <a:defRPr sz="8780" kern="1200">
          <a:solidFill>
            <a:schemeClr val="tx1"/>
          </a:solidFill>
          <a:latin typeface="+mn-lt"/>
          <a:ea typeface="+mn-ea"/>
          <a:cs typeface="+mn-cs"/>
        </a:defRPr>
      </a:lvl6pPr>
      <a:lvl7pPr marL="13441393" algn="l" defTabSz="4480464" rtl="0" eaLnBrk="1" latinLnBrk="0" hangingPunct="1">
        <a:defRPr sz="8780" kern="1200">
          <a:solidFill>
            <a:schemeClr val="tx1"/>
          </a:solidFill>
          <a:latin typeface="+mn-lt"/>
          <a:ea typeface="+mn-ea"/>
          <a:cs typeface="+mn-cs"/>
        </a:defRPr>
      </a:lvl7pPr>
      <a:lvl8pPr marL="15681624" algn="l" defTabSz="4480464" rtl="0" eaLnBrk="1" latinLnBrk="0" hangingPunct="1">
        <a:defRPr sz="8780" kern="1200">
          <a:solidFill>
            <a:schemeClr val="tx1"/>
          </a:solidFill>
          <a:latin typeface="+mn-lt"/>
          <a:ea typeface="+mn-ea"/>
          <a:cs typeface="+mn-cs"/>
        </a:defRPr>
      </a:lvl8pPr>
      <a:lvl9pPr marL="17921857" algn="l" defTabSz="4480464" rtl="0" eaLnBrk="1" latinLnBrk="0" hangingPunct="1">
        <a:defRPr sz="878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F896691F-3283-DE4D-A262-B7A29B5D85DD}"/>
              </a:ext>
            </a:extLst>
          </p:cNvPr>
          <p:cNvSpPr/>
          <p:nvPr userDrawn="1"/>
        </p:nvSpPr>
        <p:spPr>
          <a:xfrm>
            <a:off x="0" y="-3784"/>
            <a:ext cx="51206400" cy="28851782"/>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780"/>
          </a:p>
        </p:txBody>
      </p:sp>
      <p:sp>
        <p:nvSpPr>
          <p:cNvPr id="10" name="Text Box 14"/>
          <p:cNvSpPr txBox="1">
            <a:spLocks noChangeArrowheads="1"/>
          </p:cNvSpPr>
          <p:nvPr/>
        </p:nvSpPr>
        <p:spPr bwMode="auto">
          <a:xfrm>
            <a:off x="1828523" y="28342047"/>
            <a:ext cx="2933700" cy="348486"/>
          </a:xfrm>
          <a:prstGeom prst="rect">
            <a:avLst/>
          </a:prstGeom>
          <a:noFill/>
          <a:ln w="9525">
            <a:noFill/>
            <a:miter lim="800000"/>
            <a:headEnd/>
            <a:tailEnd/>
          </a:ln>
          <a:effectLst/>
        </p:spPr>
        <p:txBody>
          <a:bodyPr lIns="93165" tIns="46574" rIns="93165" bIns="46574">
            <a:spAutoFit/>
          </a:bodyPr>
          <a:lstStyle/>
          <a:p>
            <a:pPr eaLnBrk="0" hangingPunct="0">
              <a:lnSpc>
                <a:spcPct val="65000"/>
              </a:lnSpc>
              <a:spcBef>
                <a:spcPct val="50000"/>
              </a:spcBef>
              <a:defRPr/>
            </a:pPr>
            <a:r>
              <a:rPr lang="en-US" sz="51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1123" b="1" dirty="0">
                <a:solidFill>
                  <a:schemeClr val="bg1">
                    <a:lumMod val="75000"/>
                  </a:schemeClr>
                </a:solidFill>
                <a:latin typeface="Arial" charset="0"/>
              </a:rPr>
              <a:t>www.PosterPresentations.com</a:t>
            </a:r>
          </a:p>
        </p:txBody>
      </p:sp>
      <p:sp>
        <p:nvSpPr>
          <p:cNvPr id="33" name="Rectangle 32">
            <a:extLst>
              <a:ext uri="{FF2B5EF4-FFF2-40B4-BE49-F238E27FC236}">
                <a16:creationId xmlns:a16="http://schemas.microsoft.com/office/drawing/2014/main" id="{8B239566-0032-594E-87CC-F52C9841D2C1}"/>
              </a:ext>
            </a:extLst>
          </p:cNvPr>
          <p:cNvSpPr/>
          <p:nvPr userDrawn="1"/>
        </p:nvSpPr>
        <p:spPr>
          <a:xfrm>
            <a:off x="0" y="27914581"/>
            <a:ext cx="51206400" cy="90005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780"/>
          </a:p>
        </p:txBody>
      </p:sp>
      <p:sp>
        <p:nvSpPr>
          <p:cNvPr id="34" name="Rectangle 33">
            <a:extLst>
              <a:ext uri="{FF2B5EF4-FFF2-40B4-BE49-F238E27FC236}">
                <a16:creationId xmlns:a16="http://schemas.microsoft.com/office/drawing/2014/main" id="{C85F28D0-47AE-074E-8801-CCC11808041B}"/>
              </a:ext>
            </a:extLst>
          </p:cNvPr>
          <p:cNvSpPr/>
          <p:nvPr userDrawn="1"/>
        </p:nvSpPr>
        <p:spPr>
          <a:xfrm>
            <a:off x="0" y="-3783"/>
            <a:ext cx="51206400" cy="90005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780"/>
          </a:p>
        </p:txBody>
      </p:sp>
      <p:sp>
        <p:nvSpPr>
          <p:cNvPr id="35" name="Rounded Rectangle 34">
            <a:extLst>
              <a:ext uri="{FF2B5EF4-FFF2-40B4-BE49-F238E27FC236}">
                <a16:creationId xmlns:a16="http://schemas.microsoft.com/office/drawing/2014/main" id="{EE937E76-4906-974E-BFC4-59D3C8CF049E}"/>
              </a:ext>
            </a:extLst>
          </p:cNvPr>
          <p:cNvSpPr/>
          <p:nvPr userDrawn="1"/>
        </p:nvSpPr>
        <p:spPr>
          <a:xfrm>
            <a:off x="12801600" y="-3784"/>
            <a:ext cx="25603200" cy="28803600"/>
          </a:xfrm>
          <a:prstGeom prst="roundRect">
            <a:avLst>
              <a:gd name="adj" fmla="val 67"/>
            </a:avLst>
          </a:prstGeom>
          <a:solidFill>
            <a:schemeClr val="accent6"/>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270"/>
          </a:p>
        </p:txBody>
      </p:sp>
      <p:sp>
        <p:nvSpPr>
          <p:cNvPr id="40" name="Text Box 14">
            <a:extLst>
              <a:ext uri="{FF2B5EF4-FFF2-40B4-BE49-F238E27FC236}">
                <a16:creationId xmlns:a16="http://schemas.microsoft.com/office/drawing/2014/main" id="{C3373478-AEF9-754C-ABC7-23EC1B52CE0C}"/>
              </a:ext>
            </a:extLst>
          </p:cNvPr>
          <p:cNvSpPr txBox="1">
            <a:spLocks noChangeArrowheads="1"/>
          </p:cNvSpPr>
          <p:nvPr userDrawn="1"/>
        </p:nvSpPr>
        <p:spPr bwMode="auto">
          <a:xfrm>
            <a:off x="817455" y="28019323"/>
            <a:ext cx="9673396" cy="663678"/>
          </a:xfrm>
          <a:prstGeom prst="rect">
            <a:avLst/>
          </a:prstGeom>
          <a:noFill/>
          <a:ln w="9525">
            <a:noFill/>
            <a:miter lim="800000"/>
            <a:headEnd/>
            <a:tailEnd/>
          </a:ln>
          <a:effectLst/>
        </p:spPr>
        <p:txBody>
          <a:bodyPr wrap="square" lIns="265003" tIns="132478" rIns="265003" bIns="132478">
            <a:spAutoFit/>
          </a:bodyPr>
          <a:lstStyle/>
          <a:p>
            <a:pPr eaLnBrk="0" hangingPunct="0">
              <a:lnSpc>
                <a:spcPts val="788"/>
              </a:lnSpc>
              <a:spcBef>
                <a:spcPct val="50000"/>
              </a:spcBef>
              <a:defRPr/>
            </a:pPr>
            <a:r>
              <a:rPr lang="en-US" sz="1072" b="1" dirty="0">
                <a:solidFill>
                  <a:schemeClr val="bg1">
                    <a:lumMod val="50000"/>
                  </a:schemeClr>
                </a:solidFill>
                <a:latin typeface="Arial" charset="0"/>
              </a:rPr>
              <a:t>RESEARCH POSTER PRESENTATION TEMPLATE © 2019</a:t>
            </a:r>
          </a:p>
          <a:p>
            <a:pPr eaLnBrk="0" hangingPunct="0">
              <a:lnSpc>
                <a:spcPts val="788"/>
              </a:lnSpc>
              <a:spcBef>
                <a:spcPct val="50000"/>
              </a:spcBef>
              <a:defRPr/>
            </a:pPr>
            <a:r>
              <a:rPr lang="en-US" sz="2041" b="1" dirty="0">
                <a:solidFill>
                  <a:schemeClr val="bg1">
                    <a:lumMod val="50000"/>
                  </a:schemeClr>
                </a:solidFill>
                <a:latin typeface="Arial" charset="0"/>
              </a:rPr>
              <a:t>www.PosterPresentations.com</a:t>
            </a:r>
          </a:p>
        </p:txBody>
      </p:sp>
    </p:spTree>
    <p:extLst>
      <p:ext uri="{BB962C8B-B14F-4D97-AF65-F5344CB8AC3E}">
        <p14:creationId xmlns:p14="http://schemas.microsoft.com/office/powerpoint/2010/main" val="2139451425"/>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4480464" rtl="0" eaLnBrk="1" latinLnBrk="0" hangingPunct="1">
        <a:spcBef>
          <a:spcPct val="0"/>
        </a:spcBef>
        <a:buNone/>
        <a:defRPr sz="8984" kern="1200">
          <a:solidFill>
            <a:schemeClr val="bg1"/>
          </a:solidFill>
          <a:latin typeface="Trebuchet MS" pitchFamily="34" charset="0"/>
          <a:ea typeface="+mj-ea"/>
          <a:cs typeface="+mj-cs"/>
        </a:defRPr>
      </a:lvl1pPr>
    </p:titleStyle>
    <p:bodyStyle>
      <a:lvl1pPr marL="1680174" indent="-1680174" algn="l" defTabSz="4480464" rtl="0" eaLnBrk="1" latinLnBrk="0" hangingPunct="1">
        <a:spcBef>
          <a:spcPct val="20000"/>
        </a:spcBef>
        <a:buFont typeface="Arial" pitchFamily="34" charset="0"/>
        <a:buChar char="•"/>
        <a:defRPr sz="15721" kern="1200">
          <a:solidFill>
            <a:schemeClr val="tx1"/>
          </a:solidFill>
          <a:latin typeface="+mn-lt"/>
          <a:ea typeface="+mn-ea"/>
          <a:cs typeface="+mn-cs"/>
        </a:defRPr>
      </a:lvl1pPr>
      <a:lvl2pPr marL="3640377" indent="-1400144" algn="l" defTabSz="4480464" rtl="0" eaLnBrk="1" latinLnBrk="0" hangingPunct="1">
        <a:spcBef>
          <a:spcPct val="20000"/>
        </a:spcBef>
        <a:buFont typeface="Arial" pitchFamily="34" charset="0"/>
        <a:buChar char="–"/>
        <a:defRPr sz="13781" kern="1200">
          <a:solidFill>
            <a:schemeClr val="tx1"/>
          </a:solidFill>
          <a:latin typeface="+mn-lt"/>
          <a:ea typeface="+mn-ea"/>
          <a:cs typeface="+mn-cs"/>
        </a:defRPr>
      </a:lvl2pPr>
      <a:lvl3pPr marL="5600580" indent="-1120117" algn="l" defTabSz="4480464" rtl="0" eaLnBrk="1" latinLnBrk="0" hangingPunct="1">
        <a:spcBef>
          <a:spcPct val="20000"/>
        </a:spcBef>
        <a:buFont typeface="Arial" pitchFamily="34" charset="0"/>
        <a:buChar char="•"/>
        <a:defRPr sz="11842" kern="1200">
          <a:solidFill>
            <a:schemeClr val="tx1"/>
          </a:solidFill>
          <a:latin typeface="+mn-lt"/>
          <a:ea typeface="+mn-ea"/>
          <a:cs typeface="+mn-cs"/>
        </a:defRPr>
      </a:lvl3pPr>
      <a:lvl4pPr marL="7840813"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4pPr>
      <a:lvl5pPr marL="10081044"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5pPr>
      <a:lvl6pPr marL="12321277"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6pPr>
      <a:lvl7pPr marL="14561507"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7pPr>
      <a:lvl8pPr marL="16801740"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8pPr>
      <a:lvl9pPr marL="19041971" indent="-1120117" algn="l" defTabSz="4480464" rtl="0" eaLnBrk="1" latinLnBrk="0" hangingPunct="1">
        <a:spcBef>
          <a:spcPct val="20000"/>
        </a:spcBef>
        <a:buFont typeface="Arial" pitchFamily="34" charset="0"/>
        <a:buChar char="•"/>
        <a:defRPr sz="9800" kern="1200">
          <a:solidFill>
            <a:schemeClr val="tx1"/>
          </a:solidFill>
          <a:latin typeface="+mn-lt"/>
          <a:ea typeface="+mn-ea"/>
          <a:cs typeface="+mn-cs"/>
        </a:defRPr>
      </a:lvl9pPr>
    </p:bodyStyle>
    <p:otherStyle>
      <a:defPPr>
        <a:defRPr lang="en-US"/>
      </a:defPPr>
      <a:lvl1pPr marL="0" algn="l" defTabSz="4480464" rtl="0" eaLnBrk="1" latinLnBrk="0" hangingPunct="1">
        <a:defRPr sz="8780" kern="1200">
          <a:solidFill>
            <a:schemeClr val="tx1"/>
          </a:solidFill>
          <a:latin typeface="+mn-lt"/>
          <a:ea typeface="+mn-ea"/>
          <a:cs typeface="+mn-cs"/>
        </a:defRPr>
      </a:lvl1pPr>
      <a:lvl2pPr marL="2240233" algn="l" defTabSz="4480464" rtl="0" eaLnBrk="1" latinLnBrk="0" hangingPunct="1">
        <a:defRPr sz="8780" kern="1200">
          <a:solidFill>
            <a:schemeClr val="tx1"/>
          </a:solidFill>
          <a:latin typeface="+mn-lt"/>
          <a:ea typeface="+mn-ea"/>
          <a:cs typeface="+mn-cs"/>
        </a:defRPr>
      </a:lvl2pPr>
      <a:lvl3pPr marL="4480464" algn="l" defTabSz="4480464" rtl="0" eaLnBrk="1" latinLnBrk="0" hangingPunct="1">
        <a:defRPr sz="8780" kern="1200">
          <a:solidFill>
            <a:schemeClr val="tx1"/>
          </a:solidFill>
          <a:latin typeface="+mn-lt"/>
          <a:ea typeface="+mn-ea"/>
          <a:cs typeface="+mn-cs"/>
        </a:defRPr>
      </a:lvl3pPr>
      <a:lvl4pPr marL="6720697" algn="l" defTabSz="4480464" rtl="0" eaLnBrk="1" latinLnBrk="0" hangingPunct="1">
        <a:defRPr sz="8780" kern="1200">
          <a:solidFill>
            <a:schemeClr val="tx1"/>
          </a:solidFill>
          <a:latin typeface="+mn-lt"/>
          <a:ea typeface="+mn-ea"/>
          <a:cs typeface="+mn-cs"/>
        </a:defRPr>
      </a:lvl4pPr>
      <a:lvl5pPr marL="8960928" algn="l" defTabSz="4480464" rtl="0" eaLnBrk="1" latinLnBrk="0" hangingPunct="1">
        <a:defRPr sz="8780" kern="1200">
          <a:solidFill>
            <a:schemeClr val="tx1"/>
          </a:solidFill>
          <a:latin typeface="+mn-lt"/>
          <a:ea typeface="+mn-ea"/>
          <a:cs typeface="+mn-cs"/>
        </a:defRPr>
      </a:lvl5pPr>
      <a:lvl6pPr marL="11201160" algn="l" defTabSz="4480464" rtl="0" eaLnBrk="1" latinLnBrk="0" hangingPunct="1">
        <a:defRPr sz="8780" kern="1200">
          <a:solidFill>
            <a:schemeClr val="tx1"/>
          </a:solidFill>
          <a:latin typeface="+mn-lt"/>
          <a:ea typeface="+mn-ea"/>
          <a:cs typeface="+mn-cs"/>
        </a:defRPr>
      </a:lvl6pPr>
      <a:lvl7pPr marL="13441393" algn="l" defTabSz="4480464" rtl="0" eaLnBrk="1" latinLnBrk="0" hangingPunct="1">
        <a:defRPr sz="8780" kern="1200">
          <a:solidFill>
            <a:schemeClr val="tx1"/>
          </a:solidFill>
          <a:latin typeface="+mn-lt"/>
          <a:ea typeface="+mn-ea"/>
          <a:cs typeface="+mn-cs"/>
        </a:defRPr>
      </a:lvl7pPr>
      <a:lvl8pPr marL="15681624" algn="l" defTabSz="4480464" rtl="0" eaLnBrk="1" latinLnBrk="0" hangingPunct="1">
        <a:defRPr sz="8780" kern="1200">
          <a:solidFill>
            <a:schemeClr val="tx1"/>
          </a:solidFill>
          <a:latin typeface="+mn-lt"/>
          <a:ea typeface="+mn-ea"/>
          <a:cs typeface="+mn-cs"/>
        </a:defRPr>
      </a:lvl8pPr>
      <a:lvl9pPr marL="17921857" algn="l" defTabSz="4480464" rtl="0" eaLnBrk="1" latinLnBrk="0" hangingPunct="1">
        <a:defRPr sz="87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image" Target="../media/image1.png"/><Relationship Id="rId7" Type="http://schemas.openxmlformats.org/officeDocument/2006/relationships/image" Target="../media/image5.sv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060CAB-83D5-4ADF-B096-E21E1B03ECA7}"/>
              </a:ext>
            </a:extLst>
          </p:cNvPr>
          <p:cNvSpPr>
            <a:spLocks noGrp="1"/>
          </p:cNvSpPr>
          <p:nvPr>
            <p:ph type="body" sz="quarter" idx="10"/>
          </p:nvPr>
        </p:nvSpPr>
        <p:spPr>
          <a:xfrm>
            <a:off x="699668" y="13021171"/>
            <a:ext cx="12042343" cy="6183915"/>
          </a:xfrm>
        </p:spPr>
        <p:txBody>
          <a:bodyPr/>
          <a:lstStyle/>
          <a:p>
            <a:r>
              <a:rPr lang="en-US" sz="6000" dirty="0">
                <a:latin typeface="Times New Roman" panose="02020603050405020304" pitchFamily="18" charset="0"/>
                <a:cs typeface="Times New Roman" panose="02020603050405020304" pitchFamily="18" charset="0"/>
              </a:rPr>
              <a:t>Infants on ECLS are at risk for intracranial hemorrhage (ICH) and routinely get frequent head ultrasounds to screen for ICH. Timing of ICH while on ECLS has not been studied in over two decades. </a:t>
            </a:r>
          </a:p>
        </p:txBody>
      </p:sp>
      <p:sp>
        <p:nvSpPr>
          <p:cNvPr id="3" name="Text Placeholder 2">
            <a:extLst>
              <a:ext uri="{FF2B5EF4-FFF2-40B4-BE49-F238E27FC236}">
                <a16:creationId xmlns:a16="http://schemas.microsoft.com/office/drawing/2014/main" id="{9C9FA545-027C-464E-AB1A-0032A824013D}"/>
              </a:ext>
            </a:extLst>
          </p:cNvPr>
          <p:cNvSpPr>
            <a:spLocks noGrp="1"/>
          </p:cNvSpPr>
          <p:nvPr>
            <p:ph type="body" sz="quarter" idx="11"/>
          </p:nvPr>
        </p:nvSpPr>
        <p:spPr>
          <a:xfrm>
            <a:off x="778236" y="12320986"/>
            <a:ext cx="10548896" cy="700185"/>
          </a:xfrm>
        </p:spPr>
        <p:txBody>
          <a:bodyPr/>
          <a:lstStyle/>
          <a:p>
            <a:pPr algn="ctr"/>
            <a:r>
              <a:rPr lang="en-US" sz="6000" dirty="0">
                <a:latin typeface="Times New Roman" panose="02020603050405020304" pitchFamily="18" charset="0"/>
                <a:cs typeface="Times New Roman" panose="02020603050405020304" pitchFamily="18" charset="0"/>
              </a:rPr>
              <a:t>Introduction</a:t>
            </a:r>
          </a:p>
        </p:txBody>
      </p:sp>
      <p:sp>
        <p:nvSpPr>
          <p:cNvPr id="4" name="Text Placeholder 3">
            <a:extLst>
              <a:ext uri="{FF2B5EF4-FFF2-40B4-BE49-F238E27FC236}">
                <a16:creationId xmlns:a16="http://schemas.microsoft.com/office/drawing/2014/main" id="{9C422DB8-DC15-4294-8DDF-13BEFA7764D2}"/>
              </a:ext>
            </a:extLst>
          </p:cNvPr>
          <p:cNvSpPr>
            <a:spLocks noGrp="1"/>
          </p:cNvSpPr>
          <p:nvPr>
            <p:ph type="body" sz="quarter" idx="20"/>
          </p:nvPr>
        </p:nvSpPr>
        <p:spPr>
          <a:xfrm>
            <a:off x="778236" y="19214408"/>
            <a:ext cx="10548896" cy="700185"/>
          </a:xfrm>
        </p:spPr>
        <p:txBody>
          <a:bodyPr/>
          <a:lstStyle/>
          <a:p>
            <a:pPr algn="ctr"/>
            <a:r>
              <a:rPr lang="en-US" sz="6000" dirty="0">
                <a:latin typeface="Times New Roman" panose="02020603050405020304" pitchFamily="18" charset="0"/>
                <a:cs typeface="Times New Roman" panose="02020603050405020304" pitchFamily="18" charset="0"/>
              </a:rPr>
              <a:t>Hypothesis</a:t>
            </a:r>
          </a:p>
        </p:txBody>
      </p:sp>
      <p:sp>
        <p:nvSpPr>
          <p:cNvPr id="5" name="Text Placeholder 4">
            <a:extLst>
              <a:ext uri="{FF2B5EF4-FFF2-40B4-BE49-F238E27FC236}">
                <a16:creationId xmlns:a16="http://schemas.microsoft.com/office/drawing/2014/main" id="{F359B3BE-CB75-4F28-84CC-FFAFE45350D6}"/>
              </a:ext>
            </a:extLst>
          </p:cNvPr>
          <p:cNvSpPr>
            <a:spLocks noGrp="1"/>
          </p:cNvSpPr>
          <p:nvPr>
            <p:ph type="body" sz="quarter" idx="27"/>
          </p:nvPr>
        </p:nvSpPr>
        <p:spPr>
          <a:xfrm>
            <a:off x="778236" y="22208155"/>
            <a:ext cx="10548896" cy="700185"/>
          </a:xfrm>
        </p:spPr>
        <p:txBody>
          <a:bodyPr/>
          <a:lstStyle/>
          <a:p>
            <a:pPr algn="ctr"/>
            <a:r>
              <a:rPr lang="en-US" sz="6000" dirty="0">
                <a:latin typeface="Times New Roman" panose="02020603050405020304" pitchFamily="18" charset="0"/>
                <a:cs typeface="Times New Roman" panose="02020603050405020304" pitchFamily="18" charset="0"/>
              </a:rPr>
              <a:t>Methods</a:t>
            </a:r>
          </a:p>
        </p:txBody>
      </p:sp>
      <p:sp>
        <p:nvSpPr>
          <p:cNvPr id="6" name="Text Placeholder 5">
            <a:extLst>
              <a:ext uri="{FF2B5EF4-FFF2-40B4-BE49-F238E27FC236}">
                <a16:creationId xmlns:a16="http://schemas.microsoft.com/office/drawing/2014/main" id="{C63ECD57-6882-426E-82C5-196A2684EF62}"/>
              </a:ext>
            </a:extLst>
          </p:cNvPr>
          <p:cNvSpPr>
            <a:spLocks noGrp="1"/>
          </p:cNvSpPr>
          <p:nvPr>
            <p:ph type="body" sz="quarter" idx="28"/>
          </p:nvPr>
        </p:nvSpPr>
        <p:spPr>
          <a:xfrm>
            <a:off x="384433" y="22855080"/>
            <a:ext cx="11336502" cy="3454389"/>
          </a:xfrm>
        </p:spPr>
        <p:txBody>
          <a:bodyPr/>
          <a:lstStyle/>
          <a:p>
            <a:pPr marL="857250" indent="-857250">
              <a:spcBef>
                <a:spcPts val="0"/>
              </a:spcBef>
              <a:buFont typeface="Arial" panose="020B0604020202020204" pitchFamily="34" charset="0"/>
              <a:buChar char="•"/>
            </a:pPr>
            <a:r>
              <a:rPr lang="en-US" sz="6000" dirty="0">
                <a:latin typeface="Times New Roman" panose="02020603050405020304" pitchFamily="18" charset="0"/>
                <a:cs typeface="Times New Roman" panose="02020603050405020304" pitchFamily="18" charset="0"/>
              </a:rPr>
              <a:t>Retrospective chart review</a:t>
            </a:r>
          </a:p>
          <a:p>
            <a:pPr marL="857250" indent="-857250">
              <a:spcBef>
                <a:spcPts val="0"/>
              </a:spcBef>
              <a:buFont typeface="Arial" panose="020B0604020202020204" pitchFamily="34" charset="0"/>
              <a:buChar char="•"/>
            </a:pPr>
            <a:r>
              <a:rPr lang="en-US" sz="6000" dirty="0">
                <a:latin typeface="Times New Roman" panose="02020603050405020304" pitchFamily="18" charset="0"/>
                <a:cs typeface="Times New Roman" panose="02020603050405020304" pitchFamily="18" charset="0"/>
              </a:rPr>
              <a:t>Patients &lt; 6 months old on ECLS (2011-2020)</a:t>
            </a:r>
          </a:p>
          <a:p>
            <a:pPr marL="857250" indent="-857250">
              <a:spcBef>
                <a:spcPts val="0"/>
              </a:spcBef>
              <a:buFont typeface="Arial" panose="020B0604020202020204" pitchFamily="34" charset="0"/>
              <a:buChar char="•"/>
            </a:pPr>
            <a:r>
              <a:rPr lang="en-US" sz="6000" dirty="0">
                <a:latin typeface="Times New Roman" panose="02020603050405020304" pitchFamily="18" charset="0"/>
                <a:cs typeface="Times New Roman" panose="02020603050405020304" pitchFamily="18" charset="0"/>
              </a:rPr>
              <a:t>Timing of ICH and risk factors assessed</a:t>
            </a:r>
          </a:p>
        </p:txBody>
      </p:sp>
      <p:sp>
        <p:nvSpPr>
          <p:cNvPr id="7" name="Text Placeholder 6">
            <a:extLst>
              <a:ext uri="{FF2B5EF4-FFF2-40B4-BE49-F238E27FC236}">
                <a16:creationId xmlns:a16="http://schemas.microsoft.com/office/drawing/2014/main" id="{9BF70B4A-6B4C-4915-81F0-0B288D59EF30}"/>
              </a:ext>
            </a:extLst>
          </p:cNvPr>
          <p:cNvSpPr>
            <a:spLocks noGrp="1"/>
          </p:cNvSpPr>
          <p:nvPr>
            <p:ph type="body" sz="quarter" idx="29"/>
          </p:nvPr>
        </p:nvSpPr>
        <p:spPr>
          <a:xfrm>
            <a:off x="39039926" y="18189771"/>
            <a:ext cx="10548897" cy="1107988"/>
          </a:xfrm>
        </p:spPr>
        <p:txBody>
          <a:bodyPr/>
          <a:lstStyle/>
          <a:p>
            <a:pPr algn="ctr"/>
            <a:r>
              <a:rPr lang="en-US" sz="6000" dirty="0">
                <a:latin typeface="Times New Roman" panose="02020603050405020304" pitchFamily="18" charset="0"/>
                <a:cs typeface="Times New Roman" panose="02020603050405020304" pitchFamily="18" charset="0"/>
              </a:rPr>
              <a:t>Discussion</a:t>
            </a:r>
          </a:p>
        </p:txBody>
      </p:sp>
      <p:sp>
        <p:nvSpPr>
          <p:cNvPr id="8" name="Text Placeholder 7">
            <a:extLst>
              <a:ext uri="{FF2B5EF4-FFF2-40B4-BE49-F238E27FC236}">
                <a16:creationId xmlns:a16="http://schemas.microsoft.com/office/drawing/2014/main" id="{2DCFE02E-EE7E-4531-A78B-6206F71AC207}"/>
              </a:ext>
            </a:extLst>
          </p:cNvPr>
          <p:cNvSpPr>
            <a:spLocks noGrp="1"/>
          </p:cNvSpPr>
          <p:nvPr>
            <p:ph type="body" sz="quarter" idx="30"/>
          </p:nvPr>
        </p:nvSpPr>
        <p:spPr>
          <a:xfrm>
            <a:off x="39019420" y="19159268"/>
            <a:ext cx="12135951" cy="8550011"/>
          </a:xfrm>
        </p:spPr>
        <p:txBody>
          <a:bodyPr/>
          <a:lstStyle/>
          <a:p>
            <a:r>
              <a:rPr lang="en-US" sz="6000" dirty="0">
                <a:latin typeface="Times New Roman" panose="02020603050405020304" pitchFamily="18" charset="0"/>
                <a:cs typeface="Times New Roman" panose="02020603050405020304" pitchFamily="18" charset="0"/>
              </a:rPr>
              <a:t>Routine surveillance head </a:t>
            </a:r>
            <a:r>
              <a:rPr lang="en-US" sz="6000" dirty="0">
                <a:solidFill>
                  <a:schemeClr val="tx1"/>
                </a:solidFill>
                <a:latin typeface="Times New Roman" panose="02020603050405020304" pitchFamily="18" charset="0"/>
                <a:cs typeface="Times New Roman" panose="02020603050405020304" pitchFamily="18" charset="0"/>
              </a:rPr>
              <a:t>imaging after four days of ECLS </a:t>
            </a:r>
            <a:r>
              <a:rPr lang="en-US" sz="6000" dirty="0">
                <a:latin typeface="Times New Roman" panose="02020603050405020304" pitchFamily="18" charset="0"/>
                <a:cs typeface="Times New Roman" panose="02020603050405020304" pitchFamily="18" charset="0"/>
              </a:rPr>
              <a:t>may not be warranted in all infants. Optimizing pre-ECLS coagulopathy may improve outcomes.</a:t>
            </a:r>
          </a:p>
          <a:p>
            <a:endParaRPr lang="en-US" dirty="0">
              <a:latin typeface="Times New Roman" panose="02020603050405020304" pitchFamily="18" charset="0"/>
              <a:cs typeface="Times New Roman" panose="02020603050405020304" pitchFamily="18" charset="0"/>
            </a:endParaRPr>
          </a:p>
          <a:p>
            <a:r>
              <a:rPr lang="en-US" sz="6000" dirty="0">
                <a:latin typeface="Times New Roman" panose="02020603050405020304" pitchFamily="18" charset="0"/>
                <a:cs typeface="Times New Roman" panose="02020603050405020304" pitchFamily="18" charset="0"/>
              </a:rPr>
              <a:t>Although our sample size was small, our primary outcome (timing of ICH) is not available in larger databases.</a:t>
            </a:r>
          </a:p>
        </p:txBody>
      </p:sp>
      <p:sp>
        <p:nvSpPr>
          <p:cNvPr id="9" name="Text Placeholder 8">
            <a:extLst>
              <a:ext uri="{FF2B5EF4-FFF2-40B4-BE49-F238E27FC236}">
                <a16:creationId xmlns:a16="http://schemas.microsoft.com/office/drawing/2014/main" id="{7EC75DA3-2809-4243-A419-9999372B8A2B}"/>
              </a:ext>
            </a:extLst>
          </p:cNvPr>
          <p:cNvSpPr>
            <a:spLocks noGrp="1"/>
          </p:cNvSpPr>
          <p:nvPr>
            <p:ph type="body" sz="quarter" idx="96"/>
          </p:nvPr>
        </p:nvSpPr>
        <p:spPr>
          <a:xfrm>
            <a:off x="778236" y="19871796"/>
            <a:ext cx="10548896" cy="834824"/>
          </a:xfrm>
        </p:spPr>
        <p:txBody>
          <a:bodyPr/>
          <a:lstStyle/>
          <a:p>
            <a:r>
              <a:rPr lang="en-US" sz="6000" dirty="0">
                <a:latin typeface="Times New Roman" panose="02020603050405020304" pitchFamily="18" charset="0"/>
                <a:cs typeface="Times New Roman" panose="02020603050405020304" pitchFamily="18" charset="0"/>
              </a:rPr>
              <a:t>Most ICH will occur within 5 days of ECLS cannulation.</a:t>
            </a:r>
          </a:p>
        </p:txBody>
      </p:sp>
      <p:sp>
        <p:nvSpPr>
          <p:cNvPr id="10" name="Text Placeholder 9">
            <a:extLst>
              <a:ext uri="{FF2B5EF4-FFF2-40B4-BE49-F238E27FC236}">
                <a16:creationId xmlns:a16="http://schemas.microsoft.com/office/drawing/2014/main" id="{6C71DFFE-D56E-4508-B04F-26ABDD035EE9}"/>
              </a:ext>
            </a:extLst>
          </p:cNvPr>
          <p:cNvSpPr>
            <a:spLocks noGrp="1"/>
          </p:cNvSpPr>
          <p:nvPr>
            <p:ph type="body" sz="quarter" idx="154"/>
          </p:nvPr>
        </p:nvSpPr>
        <p:spPr>
          <a:xfrm>
            <a:off x="14934323" y="3692581"/>
            <a:ext cx="22269757" cy="13926889"/>
          </a:xfrm>
        </p:spPr>
        <p:txBody>
          <a:bodyPr/>
          <a:lstStyle/>
          <a:p>
            <a:r>
              <a:rPr lang="en-US" sz="14500" b="0" dirty="0">
                <a:latin typeface="Times New Roman" panose="02020603050405020304" pitchFamily="18" charset="0"/>
                <a:cs typeface="Times New Roman" panose="02020603050405020304" pitchFamily="18" charset="0"/>
              </a:rPr>
              <a:t>In a single center review of 74 infants on ECLS, all ICH occurred in the </a:t>
            </a:r>
            <a:r>
              <a:rPr lang="en-US" sz="14500" dirty="0">
                <a:latin typeface="Times New Roman" panose="02020603050405020304" pitchFamily="18" charset="0"/>
                <a:cs typeface="Times New Roman" panose="02020603050405020304" pitchFamily="18" charset="0"/>
              </a:rPr>
              <a:t>first 4 days </a:t>
            </a:r>
            <a:r>
              <a:rPr lang="en-US" sz="14500" b="0" dirty="0">
                <a:latin typeface="Times New Roman" panose="02020603050405020304" pitchFamily="18" charset="0"/>
                <a:cs typeface="Times New Roman" panose="02020603050405020304" pitchFamily="18" charset="0"/>
              </a:rPr>
              <a:t>of cannulation. Pre-ECLS</a:t>
            </a:r>
            <a:r>
              <a:rPr lang="en-US" sz="14500" dirty="0">
                <a:latin typeface="Times New Roman" panose="02020603050405020304" pitchFamily="18" charset="0"/>
                <a:cs typeface="Times New Roman" panose="02020603050405020304" pitchFamily="18" charset="0"/>
              </a:rPr>
              <a:t> thrombocytopenia</a:t>
            </a:r>
            <a:r>
              <a:rPr lang="en-US" sz="14500" b="0" dirty="0">
                <a:latin typeface="Times New Roman" panose="02020603050405020304" pitchFamily="18" charset="0"/>
                <a:cs typeface="Times New Roman" panose="02020603050405020304" pitchFamily="18" charset="0"/>
              </a:rPr>
              <a:t>, was associated with ICH.</a:t>
            </a:r>
          </a:p>
        </p:txBody>
      </p:sp>
      <p:pic>
        <p:nvPicPr>
          <p:cNvPr id="19" name="Picture Placeholder 18" descr="Qr code&#10;&#10;Description automatically generated">
            <a:extLst>
              <a:ext uri="{FF2B5EF4-FFF2-40B4-BE49-F238E27FC236}">
                <a16:creationId xmlns:a16="http://schemas.microsoft.com/office/drawing/2014/main" id="{77349494-45F0-47E8-BF79-5B01C61E8E1E}"/>
              </a:ext>
            </a:extLst>
          </p:cNvPr>
          <p:cNvPicPr>
            <a:picLocks noGrp="1" noChangeAspect="1"/>
          </p:cNvPicPr>
          <p:nvPr>
            <p:ph type="pic" sz="quarter" idx="155"/>
          </p:nvPr>
        </p:nvPicPr>
        <p:blipFill>
          <a:blip r:embed="rId3">
            <a:extLst>
              <a:ext uri="{28A0092B-C50C-407E-A947-70E740481C1C}">
                <a14:useLocalDpi xmlns:a14="http://schemas.microsoft.com/office/drawing/2010/main" val="0"/>
              </a:ext>
            </a:extLst>
          </a:blip>
          <a:srcRect t="1158" b="1158"/>
          <a:stretch>
            <a:fillRect/>
          </a:stretch>
        </p:blipFill>
        <p:spPr>
          <a:xfrm>
            <a:off x="22417554" y="19778512"/>
            <a:ext cx="6299050" cy="6153136"/>
          </a:xfrm>
        </p:spPr>
      </p:pic>
      <p:sp>
        <p:nvSpPr>
          <p:cNvPr id="12" name="Text Placeholder 11">
            <a:extLst>
              <a:ext uri="{FF2B5EF4-FFF2-40B4-BE49-F238E27FC236}">
                <a16:creationId xmlns:a16="http://schemas.microsoft.com/office/drawing/2014/main" id="{32C5F248-ECDD-46D2-8A22-0D8FDE2F54C7}"/>
              </a:ext>
            </a:extLst>
          </p:cNvPr>
          <p:cNvSpPr>
            <a:spLocks noGrp="1"/>
          </p:cNvSpPr>
          <p:nvPr>
            <p:ph type="body" sz="quarter" idx="157"/>
          </p:nvPr>
        </p:nvSpPr>
        <p:spPr>
          <a:xfrm>
            <a:off x="201453" y="6702051"/>
            <a:ext cx="12540558" cy="3279892"/>
          </a:xfrm>
        </p:spPr>
        <p:txBody>
          <a:bodyPr/>
          <a:lstStyle/>
          <a:p>
            <a:pPr algn="ctr"/>
            <a:r>
              <a:rPr lang="en-US" sz="6000" b="0" dirty="0">
                <a:latin typeface="Times New Roman" panose="02020603050405020304" pitchFamily="18" charset="0"/>
                <a:cs typeface="Times New Roman" panose="02020603050405020304" pitchFamily="18" charset="0"/>
              </a:rPr>
              <a:t>Kaitlyn Honeychurch MSII, Christina Theodorou MD, Timothy Guenther MD, Laura Kenny MD, Stephanie </a:t>
            </a:r>
            <a:r>
              <a:rPr lang="en-US" sz="6000" b="0" dirty="0" err="1">
                <a:latin typeface="Times New Roman" panose="02020603050405020304" pitchFamily="18" charset="0"/>
                <a:cs typeface="Times New Roman" panose="02020603050405020304" pitchFamily="18" charset="0"/>
              </a:rPr>
              <a:t>Mateev</a:t>
            </a:r>
            <a:r>
              <a:rPr lang="en-US" sz="6000" b="0" dirty="0">
                <a:latin typeface="Times New Roman" panose="02020603050405020304" pitchFamily="18" charset="0"/>
                <a:cs typeface="Times New Roman" panose="02020603050405020304" pitchFamily="18" charset="0"/>
              </a:rPr>
              <a:t> MD, Alana </a:t>
            </a:r>
            <a:r>
              <a:rPr lang="en-US" sz="6000" b="0" dirty="0" err="1">
                <a:latin typeface="Times New Roman" panose="02020603050405020304" pitchFamily="18" charset="0"/>
                <a:cs typeface="Times New Roman" panose="02020603050405020304" pitchFamily="18" charset="0"/>
              </a:rPr>
              <a:t>Beres</a:t>
            </a:r>
            <a:r>
              <a:rPr lang="en-US" sz="6000" b="0" dirty="0">
                <a:latin typeface="Times New Roman" panose="02020603050405020304" pitchFamily="18" charset="0"/>
                <a:cs typeface="Times New Roman" panose="02020603050405020304" pitchFamily="18" charset="0"/>
              </a:rPr>
              <a:t> MD</a:t>
            </a:r>
          </a:p>
        </p:txBody>
      </p:sp>
      <p:sp>
        <p:nvSpPr>
          <p:cNvPr id="13" name="Text Placeholder 12">
            <a:extLst>
              <a:ext uri="{FF2B5EF4-FFF2-40B4-BE49-F238E27FC236}">
                <a16:creationId xmlns:a16="http://schemas.microsoft.com/office/drawing/2014/main" id="{787A296D-735C-4573-8960-812CB77FCD0B}"/>
              </a:ext>
            </a:extLst>
          </p:cNvPr>
          <p:cNvSpPr>
            <a:spLocks noGrp="1"/>
          </p:cNvSpPr>
          <p:nvPr>
            <p:ph type="body" sz="quarter" idx="158"/>
          </p:nvPr>
        </p:nvSpPr>
        <p:spPr>
          <a:xfrm>
            <a:off x="1198814" y="10593625"/>
            <a:ext cx="10548896" cy="1238794"/>
          </a:xfrm>
        </p:spPr>
        <p:txBody>
          <a:bodyPr/>
          <a:lstStyle/>
          <a:p>
            <a:r>
              <a:rPr lang="en-US" sz="6000" dirty="0">
                <a:latin typeface="Times New Roman" panose="02020603050405020304" pitchFamily="18" charset="0"/>
                <a:cs typeface="Times New Roman" panose="02020603050405020304" pitchFamily="18" charset="0"/>
              </a:rPr>
              <a:t>University of California, Davis</a:t>
            </a:r>
          </a:p>
        </p:txBody>
      </p:sp>
      <p:sp>
        <p:nvSpPr>
          <p:cNvPr id="14" name="Text Placeholder 13">
            <a:extLst>
              <a:ext uri="{FF2B5EF4-FFF2-40B4-BE49-F238E27FC236}">
                <a16:creationId xmlns:a16="http://schemas.microsoft.com/office/drawing/2014/main" id="{3DD5D810-2CB4-481B-B67D-6926532742AA}"/>
              </a:ext>
            </a:extLst>
          </p:cNvPr>
          <p:cNvSpPr>
            <a:spLocks noGrp="1"/>
          </p:cNvSpPr>
          <p:nvPr>
            <p:ph type="body" sz="quarter" idx="163"/>
          </p:nvPr>
        </p:nvSpPr>
        <p:spPr>
          <a:xfrm>
            <a:off x="39146485" y="1426573"/>
            <a:ext cx="10548897" cy="1107988"/>
          </a:xfrm>
        </p:spPr>
        <p:txBody>
          <a:bodyPr/>
          <a:lstStyle/>
          <a:p>
            <a:pPr algn="ctr"/>
            <a:r>
              <a:rPr lang="en-US" sz="6000" dirty="0">
                <a:latin typeface="Times New Roman" panose="02020603050405020304" pitchFamily="18" charset="0"/>
                <a:cs typeface="Times New Roman" panose="02020603050405020304" pitchFamily="18" charset="0"/>
              </a:rPr>
              <a:t>Results</a:t>
            </a:r>
          </a:p>
        </p:txBody>
      </p:sp>
      <p:sp>
        <p:nvSpPr>
          <p:cNvPr id="16" name="Text Placeholder 15">
            <a:extLst>
              <a:ext uri="{FF2B5EF4-FFF2-40B4-BE49-F238E27FC236}">
                <a16:creationId xmlns:a16="http://schemas.microsoft.com/office/drawing/2014/main" id="{8353532A-FAE5-44EB-BABA-705B421D9175}"/>
              </a:ext>
            </a:extLst>
          </p:cNvPr>
          <p:cNvSpPr>
            <a:spLocks noGrp="1"/>
          </p:cNvSpPr>
          <p:nvPr>
            <p:ph type="body" sz="quarter" idx="156"/>
          </p:nvPr>
        </p:nvSpPr>
        <p:spPr>
          <a:xfrm>
            <a:off x="-221162" y="944177"/>
            <a:ext cx="13213080" cy="2438719"/>
          </a:xfrm>
        </p:spPr>
        <p:txBody>
          <a:bodyPr/>
          <a:lstStyle/>
          <a:p>
            <a:pPr algn="ctr"/>
            <a:r>
              <a:rPr lang="en-US" sz="7200" dirty="0">
                <a:latin typeface="Times New Roman" panose="02020603050405020304" pitchFamily="18" charset="0"/>
                <a:cs typeface="Times New Roman" panose="02020603050405020304" pitchFamily="18" charset="0"/>
              </a:rPr>
              <a:t>Utility of Routine Head Ultrasounds in Screening for Intracranial Hemorrhage in Infants on Extracorporeal Life Support</a:t>
            </a:r>
          </a:p>
        </p:txBody>
      </p:sp>
      <p:pic>
        <p:nvPicPr>
          <p:cNvPr id="24" name="Graphic 23" descr="Baby">
            <a:extLst>
              <a:ext uri="{FF2B5EF4-FFF2-40B4-BE49-F238E27FC236}">
                <a16:creationId xmlns:a16="http://schemas.microsoft.com/office/drawing/2014/main" id="{082ABEBF-AFB7-487B-A379-5A095CC9B1A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0971724" y="2935923"/>
            <a:ext cx="2452255" cy="2452255"/>
          </a:xfrm>
          <a:prstGeom prst="rect">
            <a:avLst/>
          </a:prstGeom>
        </p:spPr>
      </p:pic>
      <p:sp>
        <p:nvSpPr>
          <p:cNvPr id="25" name="TextBox 24">
            <a:extLst>
              <a:ext uri="{FF2B5EF4-FFF2-40B4-BE49-F238E27FC236}">
                <a16:creationId xmlns:a16="http://schemas.microsoft.com/office/drawing/2014/main" id="{A52B5DDB-E712-4533-A7A5-DA1FC1E3D7DE}"/>
              </a:ext>
            </a:extLst>
          </p:cNvPr>
          <p:cNvSpPr txBox="1"/>
          <p:nvPr/>
        </p:nvSpPr>
        <p:spPr>
          <a:xfrm>
            <a:off x="39070449" y="5147688"/>
            <a:ext cx="6428118" cy="1938992"/>
          </a:xfrm>
          <a:prstGeom prst="rect">
            <a:avLst/>
          </a:prstGeom>
          <a:noFill/>
        </p:spPr>
        <p:txBody>
          <a:bodyPr wrap="square" rtlCol="0">
            <a:spAutoFit/>
          </a:bodyPr>
          <a:lstStyle/>
          <a:p>
            <a:pPr algn="ctr"/>
            <a:r>
              <a:rPr lang="en-US" sz="6000" dirty="0">
                <a:latin typeface="Times New Roman" panose="02020603050405020304" pitchFamily="18" charset="0"/>
                <a:cs typeface="Times New Roman" panose="02020603050405020304" pitchFamily="18" charset="0"/>
              </a:rPr>
              <a:t>n = 74</a:t>
            </a:r>
          </a:p>
          <a:p>
            <a:pPr algn="ctr"/>
            <a:r>
              <a:rPr lang="en-US" sz="6000" dirty="0">
                <a:latin typeface="Times New Roman" panose="02020603050405020304" pitchFamily="18" charset="0"/>
                <a:cs typeface="Times New Roman" panose="02020603050405020304" pitchFamily="18" charset="0"/>
              </a:rPr>
              <a:t>median age: 4 days</a:t>
            </a:r>
          </a:p>
        </p:txBody>
      </p:sp>
      <p:cxnSp>
        <p:nvCxnSpPr>
          <p:cNvPr id="26" name="Straight Arrow Connector 25">
            <a:extLst>
              <a:ext uri="{FF2B5EF4-FFF2-40B4-BE49-F238E27FC236}">
                <a16:creationId xmlns:a16="http://schemas.microsoft.com/office/drawing/2014/main" id="{E723A8E6-9C97-4790-A1B9-4F6A6AA307FC}"/>
              </a:ext>
            </a:extLst>
          </p:cNvPr>
          <p:cNvCxnSpPr>
            <a:cxnSpLocks/>
          </p:cNvCxnSpPr>
          <p:nvPr/>
        </p:nvCxnSpPr>
        <p:spPr>
          <a:xfrm flipV="1">
            <a:off x="43783841" y="3774482"/>
            <a:ext cx="1659515" cy="715409"/>
          </a:xfrm>
          <a:prstGeom prst="straightConnector1">
            <a:avLst/>
          </a:prstGeom>
          <a:ln w="1111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42922805-4978-4ADC-8999-C66BF948931F}"/>
              </a:ext>
            </a:extLst>
          </p:cNvPr>
          <p:cNvCxnSpPr>
            <a:cxnSpLocks/>
          </p:cNvCxnSpPr>
          <p:nvPr/>
        </p:nvCxnSpPr>
        <p:spPr>
          <a:xfrm>
            <a:off x="43791670" y="5085337"/>
            <a:ext cx="1659515" cy="715409"/>
          </a:xfrm>
          <a:prstGeom prst="straightConnector1">
            <a:avLst/>
          </a:prstGeom>
          <a:ln w="11112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8" name="Graphic 27" descr="Heart organ">
            <a:extLst>
              <a:ext uri="{FF2B5EF4-FFF2-40B4-BE49-F238E27FC236}">
                <a16:creationId xmlns:a16="http://schemas.microsoft.com/office/drawing/2014/main" id="{68282D2D-93C1-412C-BFC4-BD83F5B158E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6088051" y="3181099"/>
            <a:ext cx="1659515" cy="1659515"/>
          </a:xfrm>
          <a:prstGeom prst="rect">
            <a:avLst/>
          </a:prstGeom>
        </p:spPr>
      </p:pic>
      <p:pic>
        <p:nvPicPr>
          <p:cNvPr id="29" name="Graphic 28" descr="Lungs">
            <a:extLst>
              <a:ext uri="{FF2B5EF4-FFF2-40B4-BE49-F238E27FC236}">
                <a16:creationId xmlns:a16="http://schemas.microsoft.com/office/drawing/2014/main" id="{6DE96121-E43E-40A1-9654-1AC41A7E5C4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6118123" y="5312667"/>
            <a:ext cx="1659515" cy="1659515"/>
          </a:xfrm>
          <a:prstGeom prst="rect">
            <a:avLst/>
          </a:prstGeom>
        </p:spPr>
      </p:pic>
      <p:sp>
        <p:nvSpPr>
          <p:cNvPr id="30" name="TextBox 29">
            <a:extLst>
              <a:ext uri="{FF2B5EF4-FFF2-40B4-BE49-F238E27FC236}">
                <a16:creationId xmlns:a16="http://schemas.microsoft.com/office/drawing/2014/main" id="{D0EB1424-5DA5-4686-949F-EBE8BB6C1C11}"/>
              </a:ext>
            </a:extLst>
          </p:cNvPr>
          <p:cNvSpPr txBox="1"/>
          <p:nvPr/>
        </p:nvSpPr>
        <p:spPr>
          <a:xfrm>
            <a:off x="47896837" y="3663219"/>
            <a:ext cx="2452255" cy="1015663"/>
          </a:xfrm>
          <a:prstGeom prst="rect">
            <a:avLst/>
          </a:prstGeom>
          <a:noFill/>
        </p:spPr>
        <p:txBody>
          <a:bodyPr wrap="square" rtlCol="0">
            <a:spAutoFit/>
          </a:bodyPr>
          <a:lstStyle/>
          <a:p>
            <a:r>
              <a:rPr lang="en-US" sz="6000" dirty="0">
                <a:latin typeface="Times New Roman" panose="02020603050405020304" pitchFamily="18" charset="0"/>
                <a:cs typeface="Times New Roman" panose="02020603050405020304" pitchFamily="18" charset="0"/>
              </a:rPr>
              <a:t>54%</a:t>
            </a:r>
          </a:p>
        </p:txBody>
      </p:sp>
      <p:sp>
        <p:nvSpPr>
          <p:cNvPr id="31" name="TextBox 30">
            <a:extLst>
              <a:ext uri="{FF2B5EF4-FFF2-40B4-BE49-F238E27FC236}">
                <a16:creationId xmlns:a16="http://schemas.microsoft.com/office/drawing/2014/main" id="{91EF35D4-8727-4BEF-BCFF-FDA3CFF8CD95}"/>
              </a:ext>
            </a:extLst>
          </p:cNvPr>
          <p:cNvSpPr txBox="1"/>
          <p:nvPr/>
        </p:nvSpPr>
        <p:spPr>
          <a:xfrm>
            <a:off x="47996172" y="5768798"/>
            <a:ext cx="2452255" cy="1015663"/>
          </a:xfrm>
          <a:prstGeom prst="rect">
            <a:avLst/>
          </a:prstGeom>
          <a:noFill/>
        </p:spPr>
        <p:txBody>
          <a:bodyPr wrap="square" rtlCol="0">
            <a:spAutoFit/>
          </a:bodyPr>
          <a:lstStyle/>
          <a:p>
            <a:r>
              <a:rPr lang="en-US" sz="6000" dirty="0">
                <a:latin typeface="Times New Roman" panose="02020603050405020304" pitchFamily="18" charset="0"/>
                <a:cs typeface="Times New Roman" panose="02020603050405020304" pitchFamily="18" charset="0"/>
              </a:rPr>
              <a:t>46%</a:t>
            </a:r>
          </a:p>
        </p:txBody>
      </p:sp>
      <p:pic>
        <p:nvPicPr>
          <p:cNvPr id="33" name="Graphic 32" descr="Baby">
            <a:extLst>
              <a:ext uri="{FF2B5EF4-FFF2-40B4-BE49-F238E27FC236}">
                <a16:creationId xmlns:a16="http://schemas.microsoft.com/office/drawing/2014/main" id="{C4D73A85-91C8-4962-A5E6-4A8673D09316}"/>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7654892" y="8435856"/>
            <a:ext cx="2154702" cy="2154702"/>
          </a:xfrm>
          <a:prstGeom prst="rect">
            <a:avLst/>
          </a:prstGeom>
        </p:spPr>
      </p:pic>
      <p:sp>
        <p:nvSpPr>
          <p:cNvPr id="34" name="TextBox 33">
            <a:extLst>
              <a:ext uri="{FF2B5EF4-FFF2-40B4-BE49-F238E27FC236}">
                <a16:creationId xmlns:a16="http://schemas.microsoft.com/office/drawing/2014/main" id="{A754C54A-D2E2-46E5-80FA-9F50937C81A8}"/>
              </a:ext>
            </a:extLst>
          </p:cNvPr>
          <p:cNvSpPr txBox="1"/>
          <p:nvPr/>
        </p:nvSpPr>
        <p:spPr>
          <a:xfrm>
            <a:off x="39734468" y="8141841"/>
            <a:ext cx="7654093" cy="2862322"/>
          </a:xfrm>
          <a:prstGeom prst="rect">
            <a:avLst/>
          </a:prstGeom>
          <a:noFill/>
        </p:spPr>
        <p:txBody>
          <a:bodyPr wrap="square" rtlCol="0">
            <a:spAutoFit/>
          </a:bodyPr>
          <a:lstStyle/>
          <a:p>
            <a:pPr algn="ctr"/>
            <a:r>
              <a:rPr lang="en-US" sz="6000" dirty="0">
                <a:latin typeface="Times New Roman" panose="02020603050405020304" pitchFamily="18" charset="0"/>
                <a:cs typeface="Times New Roman" panose="02020603050405020304" pitchFamily="18" charset="0"/>
              </a:rPr>
              <a:t>ICH occurred in </a:t>
            </a:r>
            <a:r>
              <a:rPr lang="en-US" sz="6000" b="1" dirty="0">
                <a:latin typeface="Times New Roman" panose="02020603050405020304" pitchFamily="18" charset="0"/>
                <a:cs typeface="Times New Roman" panose="02020603050405020304" pitchFamily="18" charset="0"/>
              </a:rPr>
              <a:t>21.6%</a:t>
            </a:r>
            <a:r>
              <a:rPr lang="en-US" sz="6000" dirty="0">
                <a:latin typeface="Times New Roman" panose="02020603050405020304" pitchFamily="18" charset="0"/>
                <a:cs typeface="Times New Roman" panose="02020603050405020304" pitchFamily="18" charset="0"/>
              </a:rPr>
              <a:t> of infants and all within the first </a:t>
            </a:r>
            <a:r>
              <a:rPr lang="en-US" sz="6000" b="1" dirty="0">
                <a:latin typeface="Times New Roman" panose="02020603050405020304" pitchFamily="18" charset="0"/>
                <a:cs typeface="Times New Roman" panose="02020603050405020304" pitchFamily="18" charset="0"/>
              </a:rPr>
              <a:t>4 days </a:t>
            </a:r>
            <a:r>
              <a:rPr lang="en-US" sz="6000" dirty="0">
                <a:latin typeface="Times New Roman" panose="02020603050405020304" pitchFamily="18" charset="0"/>
                <a:cs typeface="Times New Roman" panose="02020603050405020304" pitchFamily="18" charset="0"/>
              </a:rPr>
              <a:t>of ECLS</a:t>
            </a:r>
          </a:p>
        </p:txBody>
      </p:sp>
      <p:sp>
        <p:nvSpPr>
          <p:cNvPr id="35" name="Rounded Rectangle 45">
            <a:extLst>
              <a:ext uri="{FF2B5EF4-FFF2-40B4-BE49-F238E27FC236}">
                <a16:creationId xmlns:a16="http://schemas.microsoft.com/office/drawing/2014/main" id="{8B42C404-E0A4-42D6-B122-CC2E34241F16}"/>
              </a:ext>
            </a:extLst>
          </p:cNvPr>
          <p:cNvSpPr/>
          <p:nvPr/>
        </p:nvSpPr>
        <p:spPr>
          <a:xfrm>
            <a:off x="39146485" y="2754234"/>
            <a:ext cx="10929439" cy="480719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48">
            <a:extLst>
              <a:ext uri="{FF2B5EF4-FFF2-40B4-BE49-F238E27FC236}">
                <a16:creationId xmlns:a16="http://schemas.microsoft.com/office/drawing/2014/main" id="{EE0238A8-802E-438A-A588-94ADD406E979}"/>
              </a:ext>
            </a:extLst>
          </p:cNvPr>
          <p:cNvSpPr/>
          <p:nvPr/>
        </p:nvSpPr>
        <p:spPr>
          <a:xfrm>
            <a:off x="39194044" y="7799626"/>
            <a:ext cx="10881881" cy="351921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Graphic 37" descr="Water">
            <a:extLst>
              <a:ext uri="{FF2B5EF4-FFF2-40B4-BE49-F238E27FC236}">
                <a16:creationId xmlns:a16="http://schemas.microsoft.com/office/drawing/2014/main" id="{2B5C15E6-0199-47F3-9495-60E38280FB3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39949199" y="14732904"/>
            <a:ext cx="2248652" cy="2248652"/>
          </a:xfrm>
          <a:prstGeom prst="rect">
            <a:avLst/>
          </a:prstGeom>
        </p:spPr>
      </p:pic>
      <p:cxnSp>
        <p:nvCxnSpPr>
          <p:cNvPr id="40" name="Straight Arrow Connector 39">
            <a:extLst>
              <a:ext uri="{FF2B5EF4-FFF2-40B4-BE49-F238E27FC236}">
                <a16:creationId xmlns:a16="http://schemas.microsoft.com/office/drawing/2014/main" id="{B8A0F29B-CB44-41AF-B5DF-AECB67ED2A6B}"/>
              </a:ext>
            </a:extLst>
          </p:cNvPr>
          <p:cNvCxnSpPr>
            <a:cxnSpLocks/>
          </p:cNvCxnSpPr>
          <p:nvPr/>
        </p:nvCxnSpPr>
        <p:spPr>
          <a:xfrm>
            <a:off x="42818216" y="14074572"/>
            <a:ext cx="965625" cy="0"/>
          </a:xfrm>
          <a:prstGeom prst="straightConnector1">
            <a:avLst/>
          </a:prstGeom>
          <a:ln w="1111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6256E62F-0830-4A03-A5E5-F285D0487B53}"/>
              </a:ext>
            </a:extLst>
          </p:cNvPr>
          <p:cNvSpPr txBox="1"/>
          <p:nvPr/>
        </p:nvSpPr>
        <p:spPr>
          <a:xfrm>
            <a:off x="43661456" y="12720883"/>
            <a:ext cx="6637845" cy="3785652"/>
          </a:xfrm>
          <a:prstGeom prst="rect">
            <a:avLst/>
          </a:prstGeom>
          <a:noFill/>
        </p:spPr>
        <p:txBody>
          <a:bodyPr wrap="square" rtlCol="0">
            <a:spAutoFit/>
          </a:bodyPr>
          <a:lstStyle/>
          <a:p>
            <a:pPr algn="ctr"/>
            <a:r>
              <a:rPr lang="en-US" sz="6000" b="1" dirty="0">
                <a:latin typeface="Times New Roman" panose="02020603050405020304" pitchFamily="18" charset="0"/>
                <a:cs typeface="Times New Roman" panose="02020603050405020304" pitchFamily="18" charset="0"/>
              </a:rPr>
              <a:t>Platelets &lt; 150</a:t>
            </a:r>
          </a:p>
          <a:p>
            <a:pPr algn="ctr"/>
            <a:r>
              <a:rPr lang="en-US" sz="6000" dirty="0">
                <a:latin typeface="Times New Roman" panose="02020603050405020304" pitchFamily="18" charset="0"/>
                <a:cs typeface="Times New Roman" panose="02020603050405020304" pitchFamily="18" charset="0"/>
              </a:rPr>
              <a:t>OR 5.12</a:t>
            </a:r>
          </a:p>
          <a:p>
            <a:pPr algn="ctr"/>
            <a:r>
              <a:rPr lang="en-US" sz="6000" dirty="0">
                <a:latin typeface="Times New Roman" panose="02020603050405020304" pitchFamily="18" charset="0"/>
                <a:cs typeface="Times New Roman" panose="02020603050405020304" pitchFamily="18" charset="0"/>
              </a:rPr>
              <a:t>95% CI 1.1-23.3</a:t>
            </a:r>
          </a:p>
          <a:p>
            <a:pPr algn="ctr"/>
            <a:r>
              <a:rPr lang="en-US" sz="6000" dirty="0">
                <a:latin typeface="Times New Roman" panose="02020603050405020304" pitchFamily="18" charset="0"/>
                <a:cs typeface="Times New Roman" panose="02020603050405020304" pitchFamily="18" charset="0"/>
              </a:rPr>
              <a:t>p = 0.03</a:t>
            </a:r>
          </a:p>
        </p:txBody>
      </p:sp>
      <p:sp>
        <p:nvSpPr>
          <p:cNvPr id="43" name="TextBox 42">
            <a:extLst>
              <a:ext uri="{FF2B5EF4-FFF2-40B4-BE49-F238E27FC236}">
                <a16:creationId xmlns:a16="http://schemas.microsoft.com/office/drawing/2014/main" id="{8A3660FD-9486-44E1-BB67-46CFEC71BAE0}"/>
              </a:ext>
            </a:extLst>
          </p:cNvPr>
          <p:cNvSpPr txBox="1"/>
          <p:nvPr/>
        </p:nvSpPr>
        <p:spPr>
          <a:xfrm>
            <a:off x="39019420" y="11998432"/>
            <a:ext cx="3897425" cy="2862322"/>
          </a:xfrm>
          <a:prstGeom prst="rect">
            <a:avLst/>
          </a:prstGeom>
          <a:noFill/>
        </p:spPr>
        <p:txBody>
          <a:bodyPr wrap="square" rtlCol="0">
            <a:spAutoFit/>
          </a:bodyPr>
          <a:lstStyle/>
          <a:p>
            <a:pPr algn="ctr"/>
            <a:r>
              <a:rPr lang="en-US" sz="6000" dirty="0">
                <a:latin typeface="Times New Roman" panose="02020603050405020304" pitchFamily="18" charset="0"/>
                <a:cs typeface="Times New Roman" panose="02020603050405020304" pitchFamily="18" charset="0"/>
              </a:rPr>
              <a:t>ICH </a:t>
            </a:r>
          </a:p>
          <a:p>
            <a:pPr algn="ctr"/>
            <a:r>
              <a:rPr lang="en-US" sz="6000" dirty="0">
                <a:latin typeface="Times New Roman" panose="02020603050405020304" pitchFamily="18" charset="0"/>
                <a:cs typeface="Times New Roman" panose="02020603050405020304" pitchFamily="18" charset="0"/>
              </a:rPr>
              <a:t>Risk Factors</a:t>
            </a:r>
          </a:p>
        </p:txBody>
      </p:sp>
      <p:sp>
        <p:nvSpPr>
          <p:cNvPr id="44" name="Rounded Rectangle 58">
            <a:extLst>
              <a:ext uri="{FF2B5EF4-FFF2-40B4-BE49-F238E27FC236}">
                <a16:creationId xmlns:a16="http://schemas.microsoft.com/office/drawing/2014/main" id="{C8AB024D-3D35-4347-A290-DC72D14908F6}"/>
              </a:ext>
            </a:extLst>
          </p:cNvPr>
          <p:cNvSpPr/>
          <p:nvPr/>
        </p:nvSpPr>
        <p:spPr>
          <a:xfrm>
            <a:off x="39194044" y="11584578"/>
            <a:ext cx="10916201" cy="590018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3900388"/>
      </p:ext>
    </p:extLst>
  </p:cSld>
  <p:clrMapOvr>
    <a:masterClrMapping/>
  </p:clrMapOvr>
</p:sld>
</file>

<file path=ppt/theme/theme1.xml><?xml version="1.0" encoding="utf-8"?>
<a:theme xmlns:a="http://schemas.openxmlformats.org/drawingml/2006/main" name="36x56-Template - One center panel">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36x56-Template - Without guides">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3974</TotalTime>
  <Words>238</Words>
  <Application>Microsoft Office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Times New Roman</vt:lpstr>
      <vt:lpstr>Trebuchet MS</vt:lpstr>
      <vt:lpstr>36x56-Template - One center panel</vt:lpstr>
      <vt:lpstr>36x56-Template - Without guides</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Kaitlyn Honeychurch</cp:lastModifiedBy>
  <cp:revision>107</cp:revision>
  <dcterms:created xsi:type="dcterms:W3CDTF">2012-02-03T19:11:35Z</dcterms:created>
  <dcterms:modified xsi:type="dcterms:W3CDTF">2021-02-16T04:29:54Z</dcterms:modified>
  <cp:contentStatus/>
</cp:coreProperties>
</file>